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116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slideLayout" Target="../slideLayouts/slideLayout6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61" name="OTLSHAPE_M_00b794982f41487aa2285864e30c0445_Connector1"/>
          <p:cNvCxnSpPr/>
          <p:nvPr>
            <p:custDataLst>
              <p:tags r:id="rId2"/>
            </p:custDataLst>
          </p:nvPr>
        </p:nvCxnSpPr>
        <p:spPr>
          <a:xfrm>
            <a:off x="7633905" y="5461000"/>
            <a:ext cx="0" cy="37416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60" name="OTLSHAPE_M_9438b85ee1f54061980733bd47489094_Connector1"/>
          <p:cNvCxnSpPr/>
          <p:nvPr>
            <p:custDataLst>
              <p:tags r:id="rId3"/>
            </p:custDataLst>
          </p:nvPr>
        </p:nvCxnSpPr>
        <p:spPr>
          <a:xfrm>
            <a:off x="3640117" y="5461000"/>
            <a:ext cx="0" cy="37416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9" name="OTLSHAPE_M_ce49b461dada4b4ba8016f97c5d69120_Connector1"/>
          <p:cNvCxnSpPr/>
          <p:nvPr>
            <p:custDataLst>
              <p:tags r:id="rId4"/>
            </p:custDataLst>
          </p:nvPr>
        </p:nvCxnSpPr>
        <p:spPr>
          <a:xfrm>
            <a:off x="1643223" y="5461000"/>
            <a:ext cx="0" cy="662855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8" name="OTLSHAPE_T_a1fe2df1afb74a24b48db95b6b338bf9_RightVerticalConnector4"/>
          <p:cNvCxnSpPr/>
          <p:nvPr>
            <p:custDataLst>
              <p:tags r:id="rId5"/>
            </p:custDataLst>
          </p:nvPr>
        </p:nvCxnSpPr>
        <p:spPr>
          <a:xfrm>
            <a:off x="7633905" y="4918541"/>
            <a:ext cx="0" cy="224959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7" name="OTLSHAPE_T_a1fe2df1afb74a24b48db95b6b338bf9_RightVerticalConnector3"/>
          <p:cNvCxnSpPr/>
          <p:nvPr>
            <p:custDataLst>
              <p:tags r:id="rId6"/>
            </p:custDataLst>
          </p:nvPr>
        </p:nvCxnSpPr>
        <p:spPr>
          <a:xfrm>
            <a:off x="7633905" y="4683040"/>
            <a:ext cx="0" cy="108500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6" name="OTLSHAPE_T_a1fe2df1afb74a24b48db95b6b338bf9_RightVerticalConnector2"/>
          <p:cNvCxnSpPr/>
          <p:nvPr>
            <p:custDataLst>
              <p:tags r:id="rId7"/>
            </p:custDataLst>
          </p:nvPr>
        </p:nvCxnSpPr>
        <p:spPr>
          <a:xfrm>
            <a:off x="7633905" y="4450503"/>
            <a:ext cx="0" cy="108500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5" name="OTLSHAPE_T_a1fe2df1afb74a24b48db95b6b338bf9_RightVerticalConnector1"/>
          <p:cNvCxnSpPr/>
          <p:nvPr>
            <p:custDataLst>
              <p:tags r:id="rId8"/>
            </p:custDataLst>
          </p:nvPr>
        </p:nvCxnSpPr>
        <p:spPr>
          <a:xfrm>
            <a:off x="7633905" y="3668607"/>
            <a:ext cx="0" cy="654897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3" name="OTLSHAPE_T_834636e32cff480d8a852ae191fc6842_RightVerticalConnector3"/>
          <p:cNvCxnSpPr/>
          <p:nvPr>
            <p:custDataLst>
              <p:tags r:id="rId9"/>
            </p:custDataLst>
          </p:nvPr>
        </p:nvCxnSpPr>
        <p:spPr>
          <a:xfrm>
            <a:off x="5503885" y="3481747"/>
            <a:ext cx="0" cy="1661753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2" name="OTLSHAPE_T_834636e32cff480d8a852ae191fc6842_RightVerticalConnector2"/>
          <p:cNvCxnSpPr/>
          <p:nvPr>
            <p:custDataLst>
              <p:tags r:id="rId10"/>
            </p:custDataLst>
          </p:nvPr>
        </p:nvCxnSpPr>
        <p:spPr>
          <a:xfrm>
            <a:off x="5503885" y="3246247"/>
            <a:ext cx="0" cy="10850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1" name="OTLSHAPE_T_834636e32cff480d8a852ae191fc6842_RightVerticalConnector1"/>
          <p:cNvCxnSpPr/>
          <p:nvPr>
            <p:custDataLst>
              <p:tags r:id="rId11"/>
            </p:custDataLst>
          </p:nvPr>
        </p:nvCxnSpPr>
        <p:spPr>
          <a:xfrm>
            <a:off x="5503885" y="2465832"/>
            <a:ext cx="0" cy="656378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7" name="OTLSHAPE_T_2508efa28ff349da8bc6837b0c12f3f2_RightVerticalConnector3"/>
          <p:cNvCxnSpPr/>
          <p:nvPr>
            <p:custDataLst>
              <p:tags r:id="rId12"/>
            </p:custDataLst>
          </p:nvPr>
        </p:nvCxnSpPr>
        <p:spPr>
          <a:xfrm>
            <a:off x="3506991" y="3035469"/>
            <a:ext cx="0" cy="2108031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6" name="OTLSHAPE_T_2508efa28ff349da8bc6837b0c12f3f2_RightVerticalConnector2"/>
          <p:cNvCxnSpPr/>
          <p:nvPr>
            <p:custDataLst>
              <p:tags r:id="rId13"/>
            </p:custDataLst>
          </p:nvPr>
        </p:nvCxnSpPr>
        <p:spPr>
          <a:xfrm>
            <a:off x="3506991" y="2278973"/>
            <a:ext cx="0" cy="58597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5" name="OTLSHAPE_T_2508efa28ff349da8bc6837b0c12f3f2_RightVerticalConnector1"/>
          <p:cNvCxnSpPr/>
          <p:nvPr>
            <p:custDataLst>
              <p:tags r:id="rId14"/>
            </p:custDataLst>
          </p:nvPr>
        </p:nvCxnSpPr>
        <p:spPr>
          <a:xfrm>
            <a:off x="3506991" y="1497076"/>
            <a:ext cx="0" cy="65489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4" name="OTLSHAPE_T_2508efa28ff349da8bc6837b0c12f3f2_LeftVerticalConnector2"/>
          <p:cNvCxnSpPr/>
          <p:nvPr>
            <p:custDataLst>
              <p:tags r:id="rId15"/>
            </p:custDataLst>
          </p:nvPr>
        </p:nvCxnSpPr>
        <p:spPr>
          <a:xfrm>
            <a:off x="1510097" y="1810935"/>
            <a:ext cx="0" cy="3332565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3" name="OTLSHAPE_T_2508efa28ff349da8bc6837b0c12f3f2_LeftVerticalConnector1"/>
          <p:cNvCxnSpPr/>
          <p:nvPr>
            <p:custDataLst>
              <p:tags r:id="rId16"/>
            </p:custDataLst>
          </p:nvPr>
        </p:nvCxnSpPr>
        <p:spPr>
          <a:xfrm>
            <a:off x="1510097" y="1497076"/>
            <a:ext cx="0" cy="186859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28" name="OTLSHAPE_TB_00000000000000000000000000000000_LeftEndCaps" hidden="1"/>
          <p:cNvSpPr txBox="1"/>
          <p:nvPr>
            <p:custDataLst>
              <p:tags r:id="rId17"/>
            </p:custDataLst>
          </p:nvPr>
        </p:nvSpPr>
        <p:spPr>
          <a:xfrm>
            <a:off x="254000" y="51309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9429" name="OTLSHAPE_TB_00000000000000000000000000000000_RightEndCaps" hidden="1"/>
          <p:cNvSpPr txBox="1"/>
          <p:nvPr>
            <p:custDataLst>
              <p:tags r:id="rId18"/>
            </p:custDataLst>
          </p:nvPr>
        </p:nvSpPr>
        <p:spPr>
          <a:xfrm>
            <a:off x="8426534" y="51309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9430" name="OTLSHAPE_TB_00000000000000000000000000000000_ScaleContainer"/>
          <p:cNvSpPr/>
          <p:nvPr>
            <p:custDataLst>
              <p:tags r:id="rId19"/>
            </p:custDataLst>
          </p:nvPr>
        </p:nvSpPr>
        <p:spPr>
          <a:xfrm>
            <a:off x="844465" y="5143500"/>
            <a:ext cx="7467600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431" name="OTLSHAPE_TB_00000000000000000000000000000000_ElapsedTime" hidden="1"/>
          <p:cNvSpPr/>
          <p:nvPr>
            <p:custDataLst>
              <p:tags r:id="rId20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2" name="OTLSHAPE_TB_00000000000000000000000000000000_TodayMarkerShape" hidden="1"/>
          <p:cNvSpPr/>
          <p:nvPr>
            <p:custDataLst>
              <p:tags r:id="rId21"/>
            </p:custDataLst>
          </p:nvPr>
        </p:nvSpPr>
        <p:spPr>
          <a:xfrm>
            <a:off x="808180" y="5397500"/>
            <a:ext cx="72571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3" name="OTLSHAPE_TB_00000000000000000000000000000000_TodayMarkerText" hidden="1"/>
          <p:cNvSpPr txBox="1"/>
          <p:nvPr>
            <p:custDataLst>
              <p:tags r:id="rId22"/>
            </p:custDataLst>
          </p:nvPr>
        </p:nvSpPr>
        <p:spPr>
          <a:xfrm>
            <a:off x="844465" y="548216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9434" name="OTLSHAPE_TB_00000000000000000000000000000000_TimescaleInterval1"/>
          <p:cNvSpPr txBox="1"/>
          <p:nvPr>
            <p:custDataLst>
              <p:tags r:id="rId23"/>
            </p:custDataLst>
          </p:nvPr>
        </p:nvSpPr>
        <p:spPr>
          <a:xfrm>
            <a:off x="907965" y="5181600"/>
            <a:ext cx="468846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50" spc="-14">
                <a:latin typeface="Lato" panose="020F0502020204030203" pitchFamily="34" charset="0"/>
              </a:rPr>
              <a:t>Week 1</a:t>
            </a:r>
          </a:p>
        </p:txBody>
      </p:sp>
      <p:sp>
        <p:nvSpPr>
          <p:cNvPr id="9435" name="OTLSHAPE_TB_00000000000000000000000000000000_TimescaleInterval2"/>
          <p:cNvSpPr txBox="1"/>
          <p:nvPr>
            <p:custDataLst>
              <p:tags r:id="rId24"/>
            </p:custDataLst>
          </p:nvPr>
        </p:nvSpPr>
        <p:spPr>
          <a:xfrm>
            <a:off x="1839849" y="51816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50" spc="-26">
                <a:latin typeface="Lato" panose="020F0502020204030203" pitchFamily="34" charset="0"/>
              </a:rPr>
              <a:t>2</a:t>
            </a:r>
          </a:p>
        </p:txBody>
      </p:sp>
      <p:sp>
        <p:nvSpPr>
          <p:cNvPr id="9436" name="OTLSHAPE_TB_00000000000000000000000000000000_TimescaleInterval3"/>
          <p:cNvSpPr txBox="1"/>
          <p:nvPr>
            <p:custDataLst>
              <p:tags r:id="rId25"/>
            </p:custDataLst>
          </p:nvPr>
        </p:nvSpPr>
        <p:spPr>
          <a:xfrm>
            <a:off x="2771733" y="51816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50" spc="-26">
                <a:latin typeface="Lato" panose="020F0502020204030203" pitchFamily="34" charset="0"/>
              </a:rPr>
              <a:t>3</a:t>
            </a:r>
          </a:p>
        </p:txBody>
      </p:sp>
      <p:sp>
        <p:nvSpPr>
          <p:cNvPr id="9437" name="OTLSHAPE_TB_00000000000000000000000000000000_TimescaleInterval4"/>
          <p:cNvSpPr txBox="1"/>
          <p:nvPr>
            <p:custDataLst>
              <p:tags r:id="rId26"/>
            </p:custDataLst>
          </p:nvPr>
        </p:nvSpPr>
        <p:spPr>
          <a:xfrm>
            <a:off x="3703617" y="51816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50" spc="-26">
                <a:latin typeface="Lato" panose="020F0502020204030203" pitchFamily="34" charset="0"/>
              </a:rPr>
              <a:t>4</a:t>
            </a:r>
          </a:p>
        </p:txBody>
      </p:sp>
      <p:sp>
        <p:nvSpPr>
          <p:cNvPr id="9438" name="OTLSHAPE_TB_00000000000000000000000000000000_TimescaleInterval5"/>
          <p:cNvSpPr txBox="1"/>
          <p:nvPr>
            <p:custDataLst>
              <p:tags r:id="rId27"/>
            </p:custDataLst>
          </p:nvPr>
        </p:nvSpPr>
        <p:spPr>
          <a:xfrm>
            <a:off x="4635501" y="51816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50" spc="-26">
                <a:latin typeface="Lato" panose="020F0502020204030203" pitchFamily="34" charset="0"/>
              </a:rPr>
              <a:t>5</a:t>
            </a:r>
          </a:p>
        </p:txBody>
      </p:sp>
      <p:sp>
        <p:nvSpPr>
          <p:cNvPr id="9439" name="OTLSHAPE_TB_00000000000000000000000000000000_TimescaleInterval6"/>
          <p:cNvSpPr txBox="1"/>
          <p:nvPr>
            <p:custDataLst>
              <p:tags r:id="rId28"/>
            </p:custDataLst>
          </p:nvPr>
        </p:nvSpPr>
        <p:spPr>
          <a:xfrm>
            <a:off x="5567385" y="51816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50" spc="-26">
                <a:latin typeface="Lato" panose="020F0502020204030203" pitchFamily="34" charset="0"/>
              </a:rPr>
              <a:t>6</a:t>
            </a:r>
          </a:p>
        </p:txBody>
      </p:sp>
      <p:sp>
        <p:nvSpPr>
          <p:cNvPr id="9440" name="OTLSHAPE_TB_00000000000000000000000000000000_TimescaleInterval7"/>
          <p:cNvSpPr txBox="1"/>
          <p:nvPr>
            <p:custDataLst>
              <p:tags r:id="rId29"/>
            </p:custDataLst>
          </p:nvPr>
        </p:nvSpPr>
        <p:spPr>
          <a:xfrm>
            <a:off x="6499268" y="51816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50" spc="-26">
                <a:latin typeface="Lato" panose="020F0502020204030203" pitchFamily="34" charset="0"/>
              </a:rPr>
              <a:t>7</a:t>
            </a:r>
          </a:p>
        </p:txBody>
      </p:sp>
      <p:sp>
        <p:nvSpPr>
          <p:cNvPr id="9441" name="OTLSHAPE_TB_00000000000000000000000000000000_TimescaleInterval8"/>
          <p:cNvSpPr txBox="1"/>
          <p:nvPr>
            <p:custDataLst>
              <p:tags r:id="rId30"/>
            </p:custDataLst>
          </p:nvPr>
        </p:nvSpPr>
        <p:spPr>
          <a:xfrm>
            <a:off x="7431153" y="51816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50" spc="-26">
                <a:latin typeface="Lato" panose="020F0502020204030203" pitchFamily="34" charset="0"/>
              </a:rPr>
              <a:t>8</a:t>
            </a:r>
          </a:p>
        </p:txBody>
      </p:sp>
      <p:sp>
        <p:nvSpPr>
          <p:cNvPr id="9442" name="OTLSHAPE_TB_00000000000000000000000000000000_ScaleMarking1"/>
          <p:cNvSpPr txBox="1"/>
          <p:nvPr>
            <p:custDataLst>
              <p:tags r:id="rId31"/>
            </p:custDataLst>
          </p:nvPr>
        </p:nvSpPr>
        <p:spPr>
          <a:xfrm>
            <a:off x="907965" y="49574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50" spc="-20">
                <a:latin typeface="Lato" panose="020F0502020204030203" pitchFamily="34" charset="0"/>
              </a:rPr>
              <a:t>2017</a:t>
            </a:r>
          </a:p>
        </p:txBody>
      </p:sp>
      <p:cxnSp>
        <p:nvCxnSpPr>
          <p:cNvPr id="9448" name="OTLSHAPE_T_834636e32cff480d8a852ae191fc6842_LeftVerticalConnector1" hidden="1"/>
          <p:cNvCxnSpPr/>
          <p:nvPr>
            <p:custDataLst>
              <p:tags r:id="rId32"/>
            </p:custDataLst>
          </p:nvPr>
        </p:nvCxnSpPr>
        <p:spPr>
          <a:xfrm>
            <a:off x="3506991" y="2465832"/>
            <a:ext cx="0" cy="18685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9" name="OTLSHAPE_T_834636e32cff480d8a852ae191fc6842_LeftVerticalConnector2" hidden="1"/>
          <p:cNvCxnSpPr/>
          <p:nvPr>
            <p:custDataLst>
              <p:tags r:id="rId33"/>
            </p:custDataLst>
          </p:nvPr>
        </p:nvCxnSpPr>
        <p:spPr>
          <a:xfrm>
            <a:off x="3506991" y="2779691"/>
            <a:ext cx="0" cy="8526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0" name="OTLSHAPE_T_834636e32cff480d8a852ae191fc6842_LeftVerticalConnector3" hidden="1"/>
          <p:cNvCxnSpPr/>
          <p:nvPr>
            <p:custDataLst>
              <p:tags r:id="rId34"/>
            </p:custDataLst>
          </p:nvPr>
        </p:nvCxnSpPr>
        <p:spPr>
          <a:xfrm>
            <a:off x="3506991" y="3035469"/>
            <a:ext cx="0" cy="2108031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4" name="OTLSHAPE_T_a1fe2df1afb74a24b48db95b6b338bf9_LeftVerticalConnector1" hidden="1"/>
          <p:cNvCxnSpPr/>
          <p:nvPr>
            <p:custDataLst>
              <p:tags r:id="rId35"/>
            </p:custDataLst>
          </p:nvPr>
        </p:nvCxnSpPr>
        <p:spPr>
          <a:xfrm>
            <a:off x="5503885" y="3668607"/>
            <a:ext cx="0" cy="1474893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62" name="OTLSHAPE_M_ce49b461dada4b4ba8016f97c5d69120_Title"/>
          <p:cNvSpPr txBox="1"/>
          <p:nvPr>
            <p:custDataLst>
              <p:tags r:id="rId36"/>
            </p:custDataLst>
          </p:nvPr>
        </p:nvSpPr>
        <p:spPr>
          <a:xfrm>
            <a:off x="1300725" y="6202557"/>
            <a:ext cx="685800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50" b="1" spc="-8">
                <a:latin typeface="Lato" panose="020F0502020204030203" pitchFamily="34" charset="0"/>
              </a:rPr>
              <a:t>Milestone 1</a:t>
            </a:r>
          </a:p>
        </p:txBody>
      </p:sp>
      <p:sp>
        <p:nvSpPr>
          <p:cNvPr id="9463" name="OTLSHAPE_M_ce49b461dada4b4ba8016f97c5d69120_Date"/>
          <p:cNvSpPr txBox="1"/>
          <p:nvPr>
            <p:custDataLst>
              <p:tags r:id="rId37"/>
            </p:custDataLst>
          </p:nvPr>
        </p:nvSpPr>
        <p:spPr>
          <a:xfrm>
            <a:off x="1371993" y="6139812"/>
            <a:ext cx="5461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4">
                <a:latin typeface="Lato" panose="020F0502020204030203" pitchFamily="34" charset="0"/>
              </a:rPr>
              <a:t>Fri May 19</a:t>
            </a:r>
          </a:p>
        </p:txBody>
      </p:sp>
      <p:sp>
        <p:nvSpPr>
          <p:cNvPr id="9464" name="OTLSHAPE_M_ce49b461dada4b4ba8016f97c5d69120_Shape"/>
          <p:cNvSpPr/>
          <p:nvPr>
            <p:custDataLst>
              <p:tags r:id="rId38"/>
            </p:custDataLst>
          </p:nvPr>
        </p:nvSpPr>
        <p:spPr>
          <a:xfrm>
            <a:off x="1528923" y="53340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465" name="OTLSHAPE_M_ff7decb6e0db4851ac77cc8902440007_Title"/>
          <p:cNvSpPr txBox="1"/>
          <p:nvPr>
            <p:custDataLst>
              <p:tags r:id="rId39"/>
            </p:custDataLst>
          </p:nvPr>
        </p:nvSpPr>
        <p:spPr>
          <a:xfrm>
            <a:off x="1833230" y="5751340"/>
            <a:ext cx="685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latin typeface="Lato" panose="020F0502020204030203" pitchFamily="34" charset="0"/>
              </a:rPr>
              <a:t>Milestone 2</a:t>
            </a:r>
          </a:p>
        </p:txBody>
      </p:sp>
      <p:sp>
        <p:nvSpPr>
          <p:cNvPr id="9466" name="OTLSHAPE_M_ff7decb6e0db4851ac77cc8902440007_Date"/>
          <p:cNvSpPr txBox="1"/>
          <p:nvPr>
            <p:custDataLst>
              <p:tags r:id="rId40"/>
            </p:custDataLst>
          </p:nvPr>
        </p:nvSpPr>
        <p:spPr>
          <a:xfrm>
            <a:off x="1878400" y="5603957"/>
            <a:ext cx="5969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0">
                <a:latin typeface="Lato" panose="020F0502020204030203" pitchFamily="34" charset="0"/>
              </a:rPr>
              <a:t>Tue May 23</a:t>
            </a:r>
          </a:p>
        </p:txBody>
      </p:sp>
      <p:sp>
        <p:nvSpPr>
          <p:cNvPr id="9467" name="OTLSHAPE_M_ff7decb6e0db4851ac77cc8902440007_Shape"/>
          <p:cNvSpPr/>
          <p:nvPr>
            <p:custDataLst>
              <p:tags r:id="rId41"/>
            </p:custDataLst>
          </p:nvPr>
        </p:nvSpPr>
        <p:spPr>
          <a:xfrm>
            <a:off x="2061428" y="5334000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468" name="OTLSHAPE_M_9438b85ee1f54061980733bd47489094_Title"/>
          <p:cNvSpPr txBox="1"/>
          <p:nvPr>
            <p:custDataLst>
              <p:tags r:id="rId42"/>
            </p:custDataLst>
          </p:nvPr>
        </p:nvSpPr>
        <p:spPr>
          <a:xfrm>
            <a:off x="3297619" y="5998504"/>
            <a:ext cx="685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latin typeface="Lato" panose="020F0502020204030203" pitchFamily="34" charset="0"/>
              </a:rPr>
              <a:t>Milestone 3</a:t>
            </a:r>
          </a:p>
        </p:txBody>
      </p:sp>
      <p:sp>
        <p:nvSpPr>
          <p:cNvPr id="9469" name="OTLSHAPE_M_9438b85ee1f54061980733bd47489094_Date"/>
          <p:cNvSpPr txBox="1"/>
          <p:nvPr>
            <p:custDataLst>
              <p:tags r:id="rId43"/>
            </p:custDataLst>
          </p:nvPr>
        </p:nvSpPr>
        <p:spPr>
          <a:xfrm>
            <a:off x="3411982" y="5851121"/>
            <a:ext cx="4572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 dirty="0">
                <a:latin typeface="Lato" panose="020F0502020204030203" pitchFamily="34" charset="0"/>
              </a:rPr>
              <a:t>Sat Jun 3</a:t>
            </a:r>
          </a:p>
        </p:txBody>
      </p:sp>
      <p:sp>
        <p:nvSpPr>
          <p:cNvPr id="9470" name="OTLSHAPE_M_9438b85ee1f54061980733bd47489094_Shape"/>
          <p:cNvSpPr/>
          <p:nvPr>
            <p:custDataLst>
              <p:tags r:id="rId44"/>
            </p:custDataLst>
          </p:nvPr>
        </p:nvSpPr>
        <p:spPr>
          <a:xfrm>
            <a:off x="3525817" y="5334000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471" name="OTLSHAPE_M_d655f089477b436facc530480eae84e5_Title"/>
          <p:cNvSpPr txBox="1"/>
          <p:nvPr>
            <p:custDataLst>
              <p:tags r:id="rId45"/>
            </p:custDataLst>
          </p:nvPr>
        </p:nvSpPr>
        <p:spPr>
          <a:xfrm>
            <a:off x="5294513" y="5751340"/>
            <a:ext cx="685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latin typeface="Lato" panose="020F0502020204030203" pitchFamily="34" charset="0"/>
              </a:rPr>
              <a:t>Milestone 4</a:t>
            </a:r>
          </a:p>
        </p:txBody>
      </p:sp>
      <p:sp>
        <p:nvSpPr>
          <p:cNvPr id="9472" name="OTLSHAPE_M_d655f089477b436facc530480eae84e5_Date"/>
          <p:cNvSpPr txBox="1"/>
          <p:nvPr>
            <p:custDataLst>
              <p:tags r:id="rId46"/>
            </p:custDataLst>
          </p:nvPr>
        </p:nvSpPr>
        <p:spPr>
          <a:xfrm>
            <a:off x="5361061" y="5603957"/>
            <a:ext cx="5588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4" dirty="0">
                <a:latin typeface="Lato" panose="020F0502020204030203" pitchFamily="34" charset="0"/>
              </a:rPr>
              <a:t>Sun Jun 18</a:t>
            </a:r>
          </a:p>
        </p:txBody>
      </p:sp>
      <p:sp>
        <p:nvSpPr>
          <p:cNvPr id="9473" name="OTLSHAPE_M_d655f089477b436facc530480eae84e5_Shape"/>
          <p:cNvSpPr/>
          <p:nvPr>
            <p:custDataLst>
              <p:tags r:id="rId47"/>
            </p:custDataLst>
          </p:nvPr>
        </p:nvSpPr>
        <p:spPr>
          <a:xfrm>
            <a:off x="5522711" y="53340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474" name="OTLSHAPE_M_00b794982f41487aa2285864e30c0445_Title"/>
          <p:cNvSpPr txBox="1"/>
          <p:nvPr>
            <p:custDataLst>
              <p:tags r:id="rId48"/>
            </p:custDataLst>
          </p:nvPr>
        </p:nvSpPr>
        <p:spPr>
          <a:xfrm>
            <a:off x="7291407" y="5998504"/>
            <a:ext cx="685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latin typeface="Lato" panose="020F0502020204030203" pitchFamily="34" charset="0"/>
              </a:rPr>
              <a:t>Milestone 5</a:t>
            </a:r>
          </a:p>
        </p:txBody>
      </p:sp>
      <p:sp>
        <p:nvSpPr>
          <p:cNvPr id="9475" name="OTLSHAPE_M_00b794982f41487aa2285864e30c0445_Date"/>
          <p:cNvSpPr txBox="1"/>
          <p:nvPr>
            <p:custDataLst>
              <p:tags r:id="rId49"/>
            </p:custDataLst>
          </p:nvPr>
        </p:nvSpPr>
        <p:spPr>
          <a:xfrm>
            <a:off x="7383693" y="5851121"/>
            <a:ext cx="5080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4">
                <a:latin typeface="Lato" panose="020F0502020204030203" pitchFamily="34" charset="0"/>
              </a:rPr>
              <a:t>Mon Jul 3</a:t>
            </a:r>
          </a:p>
        </p:txBody>
      </p:sp>
      <p:sp>
        <p:nvSpPr>
          <p:cNvPr id="9476" name="OTLSHAPE_M_00b794982f41487aa2285864e30c0445_Shape"/>
          <p:cNvSpPr/>
          <p:nvPr>
            <p:custDataLst>
              <p:tags r:id="rId50"/>
            </p:custDataLst>
          </p:nvPr>
        </p:nvSpPr>
        <p:spPr>
          <a:xfrm>
            <a:off x="7519605" y="5334000"/>
            <a:ext cx="228600" cy="2540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477" name="OTLSHAPE_T_2508efa28ff349da8bc6837b0c12f3f2_Shape"/>
          <p:cNvSpPr/>
          <p:nvPr>
            <p:custDataLst>
              <p:tags r:id="rId51"/>
            </p:custDataLst>
          </p:nvPr>
        </p:nvSpPr>
        <p:spPr>
          <a:xfrm>
            <a:off x="1510097" y="1395476"/>
            <a:ext cx="20066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478" name="OTLSHAPE_T_2508efa28ff349da8bc6837b0c12f3f2_ShapePercentage" hidden="1"/>
          <p:cNvSpPr/>
          <p:nvPr>
            <p:custDataLst>
              <p:tags r:id="rId52"/>
            </p:custDataLst>
          </p:nvPr>
        </p:nvSpPr>
        <p:spPr>
          <a:xfrm>
            <a:off x="1510097" y="1395476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9" name="OTLSHAPE_T_2508efa28ff349da8bc6837b0c12f3f2_Duration" hidden="1"/>
          <p:cNvSpPr txBox="1"/>
          <p:nvPr>
            <p:custDataLst>
              <p:tags r:id="rId53"/>
            </p:custDataLst>
          </p:nvPr>
        </p:nvSpPr>
        <p:spPr>
          <a:xfrm>
            <a:off x="0" y="139547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11 days</a:t>
            </a:r>
          </a:p>
        </p:txBody>
      </p:sp>
      <p:sp>
        <p:nvSpPr>
          <p:cNvPr id="9480" name="OTLSHAPE_T_2508efa28ff349da8bc6837b0c12f3f2_TextPercentage" hidden="1"/>
          <p:cNvSpPr txBox="1"/>
          <p:nvPr>
            <p:custDataLst>
              <p:tags r:id="rId54"/>
            </p:custDataLst>
          </p:nvPr>
        </p:nvSpPr>
        <p:spPr>
          <a:xfrm>
            <a:off x="0" y="155050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9481" name="OTLSHAPE_T_2508efa28ff349da8bc6837b0c12f3f2_StartDate" hidden="1"/>
          <p:cNvSpPr txBox="1"/>
          <p:nvPr>
            <p:custDataLst>
              <p:tags r:id="rId55"/>
            </p:custDataLst>
          </p:nvPr>
        </p:nvSpPr>
        <p:spPr>
          <a:xfrm>
            <a:off x="0" y="17055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9482" name="OTLSHAPE_T_2508efa28ff349da8bc6837b0c12f3f2_EndDate" hidden="1"/>
          <p:cNvSpPr txBox="1"/>
          <p:nvPr>
            <p:custDataLst>
              <p:tags r:id="rId56"/>
            </p:custDataLst>
          </p:nvPr>
        </p:nvSpPr>
        <p:spPr>
          <a:xfrm>
            <a:off x="0" y="17055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9483" name="OTLSHAPE_T_2508efa28ff349da8bc6837b0c12f3f2_Title"/>
          <p:cNvSpPr txBox="1"/>
          <p:nvPr>
            <p:custDataLst>
              <p:tags r:id="rId57"/>
            </p:custDataLst>
          </p:nvPr>
        </p:nvSpPr>
        <p:spPr>
          <a:xfrm>
            <a:off x="857190" y="1343188"/>
            <a:ext cx="6096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10">
                <a:latin typeface="Lato" panose="020F0502020204030203" pitchFamily="34" charset="0"/>
              </a:rPr>
              <a:t>SECTION 1</a:t>
            </a:r>
          </a:p>
        </p:txBody>
      </p:sp>
      <p:sp>
        <p:nvSpPr>
          <p:cNvPr id="9484" name="OTLSHAPE_T_2508efa28ff349da8bc6837b0c12f3f2_JoinedDate"/>
          <p:cNvSpPr txBox="1"/>
          <p:nvPr>
            <p:custDataLst>
              <p:tags r:id="rId58"/>
            </p:custDataLst>
          </p:nvPr>
        </p:nvSpPr>
        <p:spPr>
          <a:xfrm>
            <a:off x="3557791" y="1435521"/>
            <a:ext cx="7620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 spc="-4">
                <a:latin typeface="Lato" panose="020F0502020204030203" pitchFamily="34" charset="0"/>
              </a:rPr>
              <a:t>May 19 - Jun 2</a:t>
            </a:r>
          </a:p>
        </p:txBody>
      </p:sp>
      <p:sp>
        <p:nvSpPr>
          <p:cNvPr id="9485" name="OTLSHAPE_T_9116278e5c2946a085db5776da322f3f_Shape"/>
          <p:cNvSpPr/>
          <p:nvPr>
            <p:custDataLst>
              <p:tags r:id="rId59"/>
            </p:custDataLst>
          </p:nvPr>
        </p:nvSpPr>
        <p:spPr>
          <a:xfrm>
            <a:off x="1510097" y="1683935"/>
            <a:ext cx="673100" cy="1270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486" name="OTLSHAPE_T_9116278e5c2946a085db5776da322f3f_ShapePercentage" hidden="1"/>
          <p:cNvSpPr/>
          <p:nvPr>
            <p:custDataLst>
              <p:tags r:id="rId60"/>
            </p:custDataLst>
          </p:nvPr>
        </p:nvSpPr>
        <p:spPr>
          <a:xfrm>
            <a:off x="1510097" y="1683935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7" name="OTLSHAPE_T_9116278e5c2946a085db5776da322f3f_Duration" hidden="1"/>
          <p:cNvSpPr txBox="1"/>
          <p:nvPr>
            <p:custDataLst>
              <p:tags r:id="rId61"/>
            </p:custDataLst>
          </p:nvPr>
        </p:nvSpPr>
        <p:spPr>
          <a:xfrm>
            <a:off x="0" y="1662176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9488" name="OTLSHAPE_T_9116278e5c2946a085db5776da322f3f_TextPercentage" hidden="1"/>
          <p:cNvSpPr txBox="1"/>
          <p:nvPr>
            <p:custDataLst>
              <p:tags r:id="rId62"/>
            </p:custDataLst>
          </p:nvPr>
        </p:nvSpPr>
        <p:spPr>
          <a:xfrm>
            <a:off x="0" y="181720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489" name="OTLSHAPE_T_9116278e5c2946a085db5776da322f3f_StartDate" hidden="1"/>
          <p:cNvSpPr txBox="1"/>
          <p:nvPr>
            <p:custDataLst>
              <p:tags r:id="rId63"/>
            </p:custDataLst>
          </p:nvPr>
        </p:nvSpPr>
        <p:spPr>
          <a:xfrm>
            <a:off x="0" y="181720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490" name="OTLSHAPE_T_9116278e5c2946a085db5776da322f3f_EndDate" hidden="1"/>
          <p:cNvSpPr txBox="1"/>
          <p:nvPr>
            <p:custDataLst>
              <p:tags r:id="rId64"/>
            </p:custDataLst>
          </p:nvPr>
        </p:nvSpPr>
        <p:spPr>
          <a:xfrm>
            <a:off x="0" y="181720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491" name="OTLSHAPE_T_9116278e5c2946a085db5776da322f3f_Title"/>
          <p:cNvSpPr txBox="1"/>
          <p:nvPr>
            <p:custDataLst>
              <p:tags r:id="rId65"/>
            </p:custDataLst>
          </p:nvPr>
        </p:nvSpPr>
        <p:spPr>
          <a:xfrm>
            <a:off x="975384" y="1670491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latin typeface="Lato" panose="020F0502020204030203" pitchFamily="34" charset="0"/>
              </a:rPr>
              <a:t>Sub-task</a:t>
            </a:r>
          </a:p>
        </p:txBody>
      </p:sp>
      <p:sp>
        <p:nvSpPr>
          <p:cNvPr id="9492" name="OTLSHAPE_T_9116278e5c2946a085db5776da322f3f_JoinedDate"/>
          <p:cNvSpPr txBox="1"/>
          <p:nvPr>
            <p:custDataLst>
              <p:tags r:id="rId66"/>
            </p:custDataLst>
          </p:nvPr>
        </p:nvSpPr>
        <p:spPr>
          <a:xfrm>
            <a:off x="2226528" y="1701268"/>
            <a:ext cx="46990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latin typeface="Lato" panose="020F0502020204030203" pitchFamily="34" charset="0"/>
              </a:rPr>
              <a:t>5/19 - 5/23</a:t>
            </a:r>
          </a:p>
        </p:txBody>
      </p:sp>
      <p:sp>
        <p:nvSpPr>
          <p:cNvPr id="9493" name="OTLSHAPE_T_8574f27a0c634b08b97c20e1eb8b1a11_Shape"/>
          <p:cNvSpPr/>
          <p:nvPr>
            <p:custDataLst>
              <p:tags r:id="rId67"/>
            </p:custDataLst>
          </p:nvPr>
        </p:nvSpPr>
        <p:spPr>
          <a:xfrm>
            <a:off x="2441981" y="1917954"/>
            <a:ext cx="406400" cy="127000"/>
          </a:xfrm>
          <a:prstGeom prst="homePlate">
            <a:avLst/>
          </a:prstGeom>
          <a:solidFill>
            <a:srgbClr val="C55A1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494" name="OTLSHAPE_T_8574f27a0c634b08b97c20e1eb8b1a11_ShapePercentage" hidden="1"/>
          <p:cNvSpPr/>
          <p:nvPr>
            <p:custDataLst>
              <p:tags r:id="rId68"/>
            </p:custDataLst>
          </p:nvPr>
        </p:nvSpPr>
        <p:spPr>
          <a:xfrm>
            <a:off x="2441981" y="1917954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5" name="OTLSHAPE_T_8574f27a0c634b08b97c20e1eb8b1a11_Duration" hidden="1"/>
          <p:cNvSpPr txBox="1"/>
          <p:nvPr>
            <p:custDataLst>
              <p:tags r:id="rId69"/>
            </p:custDataLst>
          </p:nvPr>
        </p:nvSpPr>
        <p:spPr>
          <a:xfrm>
            <a:off x="0" y="189619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9496" name="OTLSHAPE_T_8574f27a0c634b08b97c20e1eb8b1a11_TextPercentage" hidden="1"/>
          <p:cNvSpPr txBox="1"/>
          <p:nvPr>
            <p:custDataLst>
              <p:tags r:id="rId70"/>
            </p:custDataLst>
          </p:nvPr>
        </p:nvSpPr>
        <p:spPr>
          <a:xfrm>
            <a:off x="0" y="205121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497" name="OTLSHAPE_T_8574f27a0c634b08b97c20e1eb8b1a11_StartDate" hidden="1"/>
          <p:cNvSpPr txBox="1"/>
          <p:nvPr>
            <p:custDataLst>
              <p:tags r:id="rId71"/>
            </p:custDataLst>
          </p:nvPr>
        </p:nvSpPr>
        <p:spPr>
          <a:xfrm>
            <a:off x="0" y="2051219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498" name="OTLSHAPE_T_8574f27a0c634b08b97c20e1eb8b1a11_EndDate" hidden="1"/>
          <p:cNvSpPr txBox="1"/>
          <p:nvPr>
            <p:custDataLst>
              <p:tags r:id="rId72"/>
            </p:custDataLst>
          </p:nvPr>
        </p:nvSpPr>
        <p:spPr>
          <a:xfrm>
            <a:off x="0" y="2051219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499" name="OTLSHAPE_T_8574f27a0c634b08b97c20e1eb8b1a11_Title"/>
          <p:cNvSpPr txBox="1"/>
          <p:nvPr>
            <p:custDataLst>
              <p:tags r:id="rId73"/>
            </p:custDataLst>
          </p:nvPr>
        </p:nvSpPr>
        <p:spPr>
          <a:xfrm>
            <a:off x="1804864" y="1904510"/>
            <a:ext cx="5969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latin typeface="Lato" panose="020F0502020204030203" pitchFamily="34" charset="0"/>
              </a:rPr>
              <a:t>Sub-task 2</a:t>
            </a:r>
          </a:p>
        </p:txBody>
      </p:sp>
      <p:sp>
        <p:nvSpPr>
          <p:cNvPr id="9500" name="OTLSHAPE_T_8574f27a0c634b08b97c20e1eb8b1a11_JoinedDate"/>
          <p:cNvSpPr txBox="1"/>
          <p:nvPr>
            <p:custDataLst>
              <p:tags r:id="rId74"/>
            </p:custDataLst>
          </p:nvPr>
        </p:nvSpPr>
        <p:spPr>
          <a:xfrm>
            <a:off x="2892159" y="1935287"/>
            <a:ext cx="46990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latin typeface="Lato" panose="020F0502020204030203" pitchFamily="34" charset="0"/>
              </a:rPr>
              <a:t>5/26 - 5/28</a:t>
            </a:r>
          </a:p>
        </p:txBody>
      </p:sp>
      <p:sp>
        <p:nvSpPr>
          <p:cNvPr id="9501" name="OTLSHAPE_T_8545a2622707410ea6bf0bb2412e4891_Shape"/>
          <p:cNvSpPr/>
          <p:nvPr>
            <p:custDataLst>
              <p:tags r:id="rId75"/>
            </p:custDataLst>
          </p:nvPr>
        </p:nvSpPr>
        <p:spPr>
          <a:xfrm>
            <a:off x="2841359" y="2151973"/>
            <a:ext cx="673100" cy="127000"/>
          </a:xfrm>
          <a:prstGeom prst="homePlate">
            <a:avLst/>
          </a:prstGeom>
          <a:solidFill>
            <a:srgbClr val="7C7C7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502" name="OTLSHAPE_T_8545a2622707410ea6bf0bb2412e4891_ShapePercentage" hidden="1"/>
          <p:cNvSpPr/>
          <p:nvPr>
            <p:custDataLst>
              <p:tags r:id="rId76"/>
            </p:custDataLst>
          </p:nvPr>
        </p:nvSpPr>
        <p:spPr>
          <a:xfrm>
            <a:off x="2841359" y="2151973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3" name="OTLSHAPE_T_8545a2622707410ea6bf0bb2412e4891_Duration" hidden="1"/>
          <p:cNvSpPr txBox="1"/>
          <p:nvPr>
            <p:custDataLst>
              <p:tags r:id="rId77"/>
            </p:custDataLst>
          </p:nvPr>
        </p:nvSpPr>
        <p:spPr>
          <a:xfrm>
            <a:off x="0" y="213021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9504" name="OTLSHAPE_T_8545a2622707410ea6bf0bb2412e4891_TextPercentage" hidden="1"/>
          <p:cNvSpPr txBox="1"/>
          <p:nvPr>
            <p:custDataLst>
              <p:tags r:id="rId78"/>
            </p:custDataLst>
          </p:nvPr>
        </p:nvSpPr>
        <p:spPr>
          <a:xfrm>
            <a:off x="0" y="22852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505" name="OTLSHAPE_T_8545a2622707410ea6bf0bb2412e4891_StartDate" hidden="1"/>
          <p:cNvSpPr txBox="1"/>
          <p:nvPr>
            <p:custDataLst>
              <p:tags r:id="rId79"/>
            </p:custDataLst>
          </p:nvPr>
        </p:nvSpPr>
        <p:spPr>
          <a:xfrm>
            <a:off x="0" y="2285238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06" name="OTLSHAPE_T_8545a2622707410ea6bf0bb2412e4891_EndDate" hidden="1"/>
          <p:cNvSpPr txBox="1"/>
          <p:nvPr>
            <p:custDataLst>
              <p:tags r:id="rId80"/>
            </p:custDataLst>
          </p:nvPr>
        </p:nvSpPr>
        <p:spPr>
          <a:xfrm>
            <a:off x="0" y="2285238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07" name="OTLSHAPE_T_8545a2622707410ea6bf0bb2412e4891_Title"/>
          <p:cNvSpPr txBox="1"/>
          <p:nvPr>
            <p:custDataLst>
              <p:tags r:id="rId81"/>
            </p:custDataLst>
          </p:nvPr>
        </p:nvSpPr>
        <p:spPr>
          <a:xfrm>
            <a:off x="2204243" y="2138528"/>
            <a:ext cx="5969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latin typeface="Lato" panose="020F0502020204030203" pitchFamily="34" charset="0"/>
              </a:rPr>
              <a:t>Sub-task 3</a:t>
            </a:r>
          </a:p>
        </p:txBody>
      </p:sp>
      <p:sp>
        <p:nvSpPr>
          <p:cNvPr id="9508" name="OTLSHAPE_T_8545a2622707410ea6bf0bb2412e4891_JoinedDate"/>
          <p:cNvSpPr txBox="1"/>
          <p:nvPr>
            <p:custDataLst>
              <p:tags r:id="rId82"/>
            </p:custDataLst>
          </p:nvPr>
        </p:nvSpPr>
        <p:spPr>
          <a:xfrm>
            <a:off x="3557791" y="2169305"/>
            <a:ext cx="41910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latin typeface="Lato" panose="020F0502020204030203" pitchFamily="34" charset="0"/>
              </a:rPr>
              <a:t>5/29 - 6/2</a:t>
            </a:r>
          </a:p>
        </p:txBody>
      </p:sp>
      <p:sp>
        <p:nvSpPr>
          <p:cNvPr id="9509" name="OTLSHAPE_T_834636e32cff480d8a852ae191fc6842_Shape"/>
          <p:cNvSpPr/>
          <p:nvPr>
            <p:custDataLst>
              <p:tags r:id="rId83"/>
            </p:custDataLst>
          </p:nvPr>
        </p:nvSpPr>
        <p:spPr>
          <a:xfrm>
            <a:off x="3506991" y="2364232"/>
            <a:ext cx="20066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510" name="OTLSHAPE_T_834636e32cff480d8a852ae191fc6842_ShapePercentage" hidden="1"/>
          <p:cNvSpPr/>
          <p:nvPr>
            <p:custDataLst>
              <p:tags r:id="rId84"/>
            </p:custDataLst>
          </p:nvPr>
        </p:nvSpPr>
        <p:spPr>
          <a:xfrm>
            <a:off x="3506991" y="2364232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1" name="OTLSHAPE_T_834636e32cff480d8a852ae191fc6842_Duration" hidden="1"/>
          <p:cNvSpPr txBox="1"/>
          <p:nvPr>
            <p:custDataLst>
              <p:tags r:id="rId85"/>
            </p:custDataLst>
          </p:nvPr>
        </p:nvSpPr>
        <p:spPr>
          <a:xfrm>
            <a:off x="0" y="236423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9512" name="OTLSHAPE_T_834636e32cff480d8a852ae191fc6842_TextPercentage" hidden="1"/>
          <p:cNvSpPr txBox="1"/>
          <p:nvPr>
            <p:custDataLst>
              <p:tags r:id="rId86"/>
            </p:custDataLst>
          </p:nvPr>
        </p:nvSpPr>
        <p:spPr>
          <a:xfrm>
            <a:off x="0" y="2519257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65%</a:t>
            </a:r>
          </a:p>
        </p:txBody>
      </p:sp>
      <p:sp>
        <p:nvSpPr>
          <p:cNvPr id="9513" name="OTLSHAPE_T_834636e32cff480d8a852ae191fc6842_StartDate" hidden="1"/>
          <p:cNvSpPr txBox="1"/>
          <p:nvPr>
            <p:custDataLst>
              <p:tags r:id="rId87"/>
            </p:custDataLst>
          </p:nvPr>
        </p:nvSpPr>
        <p:spPr>
          <a:xfrm>
            <a:off x="0" y="26742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514" name="OTLSHAPE_T_834636e32cff480d8a852ae191fc6842_EndDate" hidden="1"/>
          <p:cNvSpPr txBox="1"/>
          <p:nvPr>
            <p:custDataLst>
              <p:tags r:id="rId88"/>
            </p:custDataLst>
          </p:nvPr>
        </p:nvSpPr>
        <p:spPr>
          <a:xfrm>
            <a:off x="0" y="26742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515" name="OTLSHAPE_T_834636e32cff480d8a852ae191fc6842_Title"/>
          <p:cNvSpPr txBox="1"/>
          <p:nvPr>
            <p:custDataLst>
              <p:tags r:id="rId89"/>
            </p:custDataLst>
          </p:nvPr>
        </p:nvSpPr>
        <p:spPr>
          <a:xfrm>
            <a:off x="2854084" y="2311944"/>
            <a:ext cx="6096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10">
                <a:latin typeface="Lato" panose="020F0502020204030203" pitchFamily="34" charset="0"/>
              </a:rPr>
              <a:t>SECTION 2</a:t>
            </a:r>
          </a:p>
        </p:txBody>
      </p:sp>
      <p:sp>
        <p:nvSpPr>
          <p:cNvPr id="9516" name="OTLSHAPE_T_834636e32cff480d8a852ae191fc6842_JoinedDate"/>
          <p:cNvSpPr txBox="1"/>
          <p:nvPr>
            <p:custDataLst>
              <p:tags r:id="rId90"/>
            </p:custDataLst>
          </p:nvPr>
        </p:nvSpPr>
        <p:spPr>
          <a:xfrm>
            <a:off x="5554685" y="2404277"/>
            <a:ext cx="7112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 spc="-2">
                <a:latin typeface="Lato" panose="020F0502020204030203" pitchFamily="34" charset="0"/>
              </a:rPr>
              <a:t>Jun 3 - Jun 17</a:t>
            </a:r>
          </a:p>
        </p:txBody>
      </p:sp>
      <p:sp>
        <p:nvSpPr>
          <p:cNvPr id="9517" name="OTLSHAPE_T_f4fcd5cd4d1e4f139515633c6945b409_Shape"/>
          <p:cNvSpPr/>
          <p:nvPr>
            <p:custDataLst>
              <p:tags r:id="rId91"/>
            </p:custDataLst>
          </p:nvPr>
        </p:nvSpPr>
        <p:spPr>
          <a:xfrm>
            <a:off x="3506991" y="2652691"/>
            <a:ext cx="266700" cy="12700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518" name="OTLSHAPE_T_f4fcd5cd4d1e4f139515633c6945b409_ShapePercentage" hidden="1"/>
          <p:cNvSpPr/>
          <p:nvPr>
            <p:custDataLst>
              <p:tags r:id="rId92"/>
            </p:custDataLst>
          </p:nvPr>
        </p:nvSpPr>
        <p:spPr>
          <a:xfrm>
            <a:off x="3506991" y="2652691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9" name="OTLSHAPE_T_f4fcd5cd4d1e4f139515633c6945b409_Duration" hidden="1"/>
          <p:cNvSpPr txBox="1"/>
          <p:nvPr>
            <p:custDataLst>
              <p:tags r:id="rId93"/>
            </p:custDataLst>
          </p:nvPr>
        </p:nvSpPr>
        <p:spPr>
          <a:xfrm>
            <a:off x="0" y="2630932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9520" name="OTLSHAPE_T_f4fcd5cd4d1e4f139515633c6945b409_TextPercentage" hidden="1"/>
          <p:cNvSpPr txBox="1"/>
          <p:nvPr>
            <p:custDataLst>
              <p:tags r:id="rId94"/>
            </p:custDataLst>
          </p:nvPr>
        </p:nvSpPr>
        <p:spPr>
          <a:xfrm>
            <a:off x="0" y="27859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521" name="OTLSHAPE_T_f4fcd5cd4d1e4f139515633c6945b409_StartDate" hidden="1"/>
          <p:cNvSpPr txBox="1"/>
          <p:nvPr>
            <p:custDataLst>
              <p:tags r:id="rId95"/>
            </p:custDataLst>
          </p:nvPr>
        </p:nvSpPr>
        <p:spPr>
          <a:xfrm>
            <a:off x="0" y="2785957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22" name="OTLSHAPE_T_f4fcd5cd4d1e4f139515633c6945b409_EndDate" hidden="1"/>
          <p:cNvSpPr txBox="1"/>
          <p:nvPr>
            <p:custDataLst>
              <p:tags r:id="rId96"/>
            </p:custDataLst>
          </p:nvPr>
        </p:nvSpPr>
        <p:spPr>
          <a:xfrm>
            <a:off x="0" y="2785957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23" name="OTLSHAPE_T_f4fcd5cd4d1e4f139515633c6945b409_Title"/>
          <p:cNvSpPr txBox="1"/>
          <p:nvPr>
            <p:custDataLst>
              <p:tags r:id="rId97"/>
            </p:custDataLst>
          </p:nvPr>
        </p:nvSpPr>
        <p:spPr>
          <a:xfrm>
            <a:off x="2869874" y="2639247"/>
            <a:ext cx="5969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latin typeface="Lato" panose="020F0502020204030203" pitchFamily="34" charset="0"/>
              </a:rPr>
              <a:t>Sub-task 1</a:t>
            </a:r>
          </a:p>
        </p:txBody>
      </p:sp>
      <p:sp>
        <p:nvSpPr>
          <p:cNvPr id="9524" name="OTLSHAPE_T_f4fcd5cd4d1e4f139515633c6945b409_JoinedDate"/>
          <p:cNvSpPr txBox="1"/>
          <p:nvPr>
            <p:custDataLst>
              <p:tags r:id="rId98"/>
            </p:custDataLst>
          </p:nvPr>
        </p:nvSpPr>
        <p:spPr>
          <a:xfrm>
            <a:off x="3824043" y="2670024"/>
            <a:ext cx="36830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latin typeface="Lato" panose="020F0502020204030203" pitchFamily="34" charset="0"/>
              </a:rPr>
              <a:t>6/3 - 6/4</a:t>
            </a:r>
          </a:p>
        </p:txBody>
      </p:sp>
      <p:sp>
        <p:nvSpPr>
          <p:cNvPr id="9525" name="OTLSHAPE_T_61bd4421f159413dba7281a5185e38b8_Shape"/>
          <p:cNvSpPr/>
          <p:nvPr>
            <p:custDataLst>
              <p:tags r:id="rId99"/>
            </p:custDataLst>
          </p:nvPr>
        </p:nvSpPr>
        <p:spPr>
          <a:xfrm>
            <a:off x="3773243" y="2886710"/>
            <a:ext cx="673100" cy="127000"/>
          </a:xfrm>
          <a:prstGeom prst="homePlat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526" name="OTLSHAPE_T_61bd4421f159413dba7281a5185e38b8_ShapePercentage" hidden="1"/>
          <p:cNvSpPr/>
          <p:nvPr>
            <p:custDataLst>
              <p:tags r:id="rId100"/>
            </p:custDataLst>
          </p:nvPr>
        </p:nvSpPr>
        <p:spPr>
          <a:xfrm>
            <a:off x="3773243" y="2886710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7" name="OTLSHAPE_T_61bd4421f159413dba7281a5185e38b8_Duration" hidden="1"/>
          <p:cNvSpPr txBox="1"/>
          <p:nvPr>
            <p:custDataLst>
              <p:tags r:id="rId101"/>
            </p:custDataLst>
          </p:nvPr>
        </p:nvSpPr>
        <p:spPr>
          <a:xfrm>
            <a:off x="0" y="2864951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9528" name="OTLSHAPE_T_61bd4421f159413dba7281a5185e38b8_TextPercentage" hidden="1"/>
          <p:cNvSpPr txBox="1"/>
          <p:nvPr>
            <p:custDataLst>
              <p:tags r:id="rId102"/>
            </p:custDataLst>
          </p:nvPr>
        </p:nvSpPr>
        <p:spPr>
          <a:xfrm>
            <a:off x="0" y="3019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529" name="OTLSHAPE_T_61bd4421f159413dba7281a5185e38b8_StartDate" hidden="1"/>
          <p:cNvSpPr txBox="1"/>
          <p:nvPr>
            <p:custDataLst>
              <p:tags r:id="rId103"/>
            </p:custDataLst>
          </p:nvPr>
        </p:nvSpPr>
        <p:spPr>
          <a:xfrm>
            <a:off x="0" y="3019975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30" name="OTLSHAPE_T_61bd4421f159413dba7281a5185e38b8_EndDate" hidden="1"/>
          <p:cNvSpPr txBox="1"/>
          <p:nvPr>
            <p:custDataLst>
              <p:tags r:id="rId104"/>
            </p:custDataLst>
          </p:nvPr>
        </p:nvSpPr>
        <p:spPr>
          <a:xfrm>
            <a:off x="0" y="3019975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31" name="OTLSHAPE_T_61bd4421f159413dba7281a5185e38b8_Title"/>
          <p:cNvSpPr txBox="1"/>
          <p:nvPr>
            <p:custDataLst>
              <p:tags r:id="rId105"/>
            </p:custDataLst>
          </p:nvPr>
        </p:nvSpPr>
        <p:spPr>
          <a:xfrm>
            <a:off x="3136127" y="2873266"/>
            <a:ext cx="5969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latin typeface="Lato" panose="020F0502020204030203" pitchFamily="34" charset="0"/>
              </a:rPr>
              <a:t>Sub-task 2</a:t>
            </a:r>
          </a:p>
        </p:txBody>
      </p:sp>
      <p:sp>
        <p:nvSpPr>
          <p:cNvPr id="9532" name="OTLSHAPE_T_61bd4421f159413dba7281a5185e38b8_JoinedDate"/>
          <p:cNvSpPr txBox="1"/>
          <p:nvPr>
            <p:custDataLst>
              <p:tags r:id="rId106"/>
            </p:custDataLst>
          </p:nvPr>
        </p:nvSpPr>
        <p:spPr>
          <a:xfrm>
            <a:off x="4489674" y="2904043"/>
            <a:ext cx="36830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 dirty="0">
                <a:latin typeface="Lato" panose="020F0502020204030203" pitchFamily="34" charset="0"/>
              </a:rPr>
              <a:t>6/5 - 6/9</a:t>
            </a:r>
          </a:p>
        </p:txBody>
      </p:sp>
      <p:sp>
        <p:nvSpPr>
          <p:cNvPr id="9533" name="OTLSHAPE_T_2fdad40dfd14467b93d0a759296f251a_Shape"/>
          <p:cNvSpPr/>
          <p:nvPr>
            <p:custDataLst>
              <p:tags r:id="rId107"/>
            </p:custDataLst>
          </p:nvPr>
        </p:nvSpPr>
        <p:spPr>
          <a:xfrm>
            <a:off x="4438874" y="3120729"/>
            <a:ext cx="939800" cy="1270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534" name="OTLSHAPE_T_2fdad40dfd14467b93d0a759296f251a_ShapePercentage" hidden="1"/>
          <p:cNvSpPr/>
          <p:nvPr>
            <p:custDataLst>
              <p:tags r:id="rId108"/>
            </p:custDataLst>
          </p:nvPr>
        </p:nvSpPr>
        <p:spPr>
          <a:xfrm>
            <a:off x="4438874" y="3120729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5" name="OTLSHAPE_T_2fdad40dfd14467b93d0a759296f251a_Duration" hidden="1"/>
          <p:cNvSpPr txBox="1"/>
          <p:nvPr>
            <p:custDataLst>
              <p:tags r:id="rId109"/>
            </p:custDataLst>
          </p:nvPr>
        </p:nvSpPr>
        <p:spPr>
          <a:xfrm>
            <a:off x="0" y="3098969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9536" name="OTLSHAPE_T_2fdad40dfd14467b93d0a759296f251a_TextPercentage" hidden="1"/>
          <p:cNvSpPr txBox="1"/>
          <p:nvPr>
            <p:custDataLst>
              <p:tags r:id="rId110"/>
            </p:custDataLst>
          </p:nvPr>
        </p:nvSpPr>
        <p:spPr>
          <a:xfrm>
            <a:off x="0" y="325399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537" name="OTLSHAPE_T_2fdad40dfd14467b93d0a759296f251a_StartDate" hidden="1"/>
          <p:cNvSpPr txBox="1"/>
          <p:nvPr>
            <p:custDataLst>
              <p:tags r:id="rId111"/>
            </p:custDataLst>
          </p:nvPr>
        </p:nvSpPr>
        <p:spPr>
          <a:xfrm>
            <a:off x="0" y="3253994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38" name="OTLSHAPE_T_2fdad40dfd14467b93d0a759296f251a_EndDate" hidden="1"/>
          <p:cNvSpPr txBox="1"/>
          <p:nvPr>
            <p:custDataLst>
              <p:tags r:id="rId112"/>
            </p:custDataLst>
          </p:nvPr>
        </p:nvSpPr>
        <p:spPr>
          <a:xfrm>
            <a:off x="0" y="3253994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39" name="OTLSHAPE_T_2fdad40dfd14467b93d0a759296f251a_Title"/>
          <p:cNvSpPr txBox="1"/>
          <p:nvPr>
            <p:custDataLst>
              <p:tags r:id="rId113"/>
            </p:custDataLst>
          </p:nvPr>
        </p:nvSpPr>
        <p:spPr>
          <a:xfrm>
            <a:off x="3801758" y="3107284"/>
            <a:ext cx="5969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latin typeface="Lato" panose="020F0502020204030203" pitchFamily="34" charset="0"/>
              </a:rPr>
              <a:t>Sub-task 3</a:t>
            </a:r>
          </a:p>
        </p:txBody>
      </p:sp>
      <p:sp>
        <p:nvSpPr>
          <p:cNvPr id="9540" name="OTLSHAPE_T_2fdad40dfd14467b93d0a759296f251a_JoinedDate"/>
          <p:cNvSpPr txBox="1"/>
          <p:nvPr>
            <p:custDataLst>
              <p:tags r:id="rId114"/>
            </p:custDataLst>
          </p:nvPr>
        </p:nvSpPr>
        <p:spPr>
          <a:xfrm>
            <a:off x="5421558" y="3138061"/>
            <a:ext cx="46990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 dirty="0">
                <a:latin typeface="Lato" panose="020F0502020204030203" pitchFamily="34" charset="0"/>
              </a:rPr>
              <a:t>6/10 - 6/16</a:t>
            </a:r>
          </a:p>
        </p:txBody>
      </p:sp>
      <p:sp>
        <p:nvSpPr>
          <p:cNvPr id="9541" name="OTLSHAPE_T_ac77bc1b615446839e0eba63c8d16a71_Shape"/>
          <p:cNvSpPr/>
          <p:nvPr>
            <p:custDataLst>
              <p:tags r:id="rId115"/>
            </p:custDataLst>
          </p:nvPr>
        </p:nvSpPr>
        <p:spPr>
          <a:xfrm>
            <a:off x="5370758" y="3354747"/>
            <a:ext cx="139700" cy="127000"/>
          </a:xfrm>
          <a:prstGeom prst="homePlate">
            <a:avLst/>
          </a:prstGeom>
          <a:solidFill>
            <a:srgbClr val="C55A1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542" name="OTLSHAPE_T_ac77bc1b615446839e0eba63c8d16a71_ShapePercentage" hidden="1"/>
          <p:cNvSpPr/>
          <p:nvPr>
            <p:custDataLst>
              <p:tags r:id="rId116"/>
            </p:custDataLst>
          </p:nvPr>
        </p:nvSpPr>
        <p:spPr>
          <a:xfrm>
            <a:off x="5370758" y="3354747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3" name="OTLSHAPE_T_ac77bc1b615446839e0eba63c8d16a71_Duration" hidden="1"/>
          <p:cNvSpPr txBox="1"/>
          <p:nvPr>
            <p:custDataLst>
              <p:tags r:id="rId117"/>
            </p:custDataLst>
          </p:nvPr>
        </p:nvSpPr>
        <p:spPr>
          <a:xfrm>
            <a:off x="0" y="333298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9544" name="OTLSHAPE_T_ac77bc1b615446839e0eba63c8d16a71_TextPercentage" hidden="1"/>
          <p:cNvSpPr txBox="1"/>
          <p:nvPr>
            <p:custDataLst>
              <p:tags r:id="rId118"/>
            </p:custDataLst>
          </p:nvPr>
        </p:nvSpPr>
        <p:spPr>
          <a:xfrm>
            <a:off x="0" y="348801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545" name="OTLSHAPE_T_ac77bc1b615446839e0eba63c8d16a71_StartDate" hidden="1"/>
          <p:cNvSpPr txBox="1"/>
          <p:nvPr>
            <p:custDataLst>
              <p:tags r:id="rId119"/>
            </p:custDataLst>
          </p:nvPr>
        </p:nvSpPr>
        <p:spPr>
          <a:xfrm>
            <a:off x="0" y="3488013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46" name="OTLSHAPE_T_ac77bc1b615446839e0eba63c8d16a71_EndDate" hidden="1"/>
          <p:cNvSpPr txBox="1"/>
          <p:nvPr>
            <p:custDataLst>
              <p:tags r:id="rId120"/>
            </p:custDataLst>
          </p:nvPr>
        </p:nvSpPr>
        <p:spPr>
          <a:xfrm>
            <a:off x="0" y="3488013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47" name="OTLSHAPE_T_ac77bc1b615446839e0eba63c8d16a71_Title"/>
          <p:cNvSpPr txBox="1"/>
          <p:nvPr>
            <p:custDataLst>
              <p:tags r:id="rId121"/>
            </p:custDataLst>
          </p:nvPr>
        </p:nvSpPr>
        <p:spPr>
          <a:xfrm>
            <a:off x="3871312" y="3341303"/>
            <a:ext cx="14605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 dirty="0">
                <a:latin typeface="Lato" panose="020F0502020204030203" pitchFamily="34" charset="0"/>
              </a:rPr>
              <a:t>Sub-task 4 - zero duration</a:t>
            </a:r>
          </a:p>
        </p:txBody>
      </p:sp>
      <p:sp>
        <p:nvSpPr>
          <p:cNvPr id="9548" name="OTLSHAPE_T_ac77bc1b615446839e0eba63c8d16a71_JoinedDate"/>
          <p:cNvSpPr txBox="1"/>
          <p:nvPr>
            <p:custDataLst>
              <p:tags r:id="rId122"/>
            </p:custDataLst>
          </p:nvPr>
        </p:nvSpPr>
        <p:spPr>
          <a:xfrm>
            <a:off x="5554685" y="3372080"/>
            <a:ext cx="20320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latin typeface="Lato" panose="020F0502020204030203" pitchFamily="34" charset="0"/>
              </a:rPr>
              <a:t>6/17</a:t>
            </a:r>
          </a:p>
        </p:txBody>
      </p:sp>
      <p:sp>
        <p:nvSpPr>
          <p:cNvPr id="9549" name="OTLSHAPE_T_a1fe2df1afb74a24b48db95b6b338bf9_Shape"/>
          <p:cNvSpPr/>
          <p:nvPr>
            <p:custDataLst>
              <p:tags r:id="rId123"/>
            </p:custDataLst>
          </p:nvPr>
        </p:nvSpPr>
        <p:spPr>
          <a:xfrm>
            <a:off x="5503885" y="3567007"/>
            <a:ext cx="21336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550" name="OTLSHAPE_T_a1fe2df1afb74a24b48db95b6b338bf9_ShapePercentage" hidden="1"/>
          <p:cNvSpPr/>
          <p:nvPr>
            <p:custDataLst>
              <p:tags r:id="rId124"/>
            </p:custDataLst>
          </p:nvPr>
        </p:nvSpPr>
        <p:spPr>
          <a:xfrm>
            <a:off x="5503885" y="3567007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1" name="OTLSHAPE_T_a1fe2df1afb74a24b48db95b6b338bf9_Duration" hidden="1"/>
          <p:cNvSpPr txBox="1"/>
          <p:nvPr>
            <p:custDataLst>
              <p:tags r:id="rId125"/>
            </p:custDataLst>
          </p:nvPr>
        </p:nvSpPr>
        <p:spPr>
          <a:xfrm>
            <a:off x="0" y="356700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11 days</a:t>
            </a:r>
          </a:p>
        </p:txBody>
      </p:sp>
      <p:sp>
        <p:nvSpPr>
          <p:cNvPr id="9552" name="OTLSHAPE_T_a1fe2df1afb74a24b48db95b6b338bf9_TextPercentage" hidden="1"/>
          <p:cNvSpPr txBox="1"/>
          <p:nvPr>
            <p:custDataLst>
              <p:tags r:id="rId126"/>
            </p:custDataLst>
          </p:nvPr>
        </p:nvSpPr>
        <p:spPr>
          <a:xfrm>
            <a:off x="0" y="3722031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15%</a:t>
            </a:r>
          </a:p>
        </p:txBody>
      </p:sp>
      <p:sp>
        <p:nvSpPr>
          <p:cNvPr id="9553" name="OTLSHAPE_T_a1fe2df1afb74a24b48db95b6b338bf9_StartDate" hidden="1"/>
          <p:cNvSpPr txBox="1"/>
          <p:nvPr>
            <p:custDataLst>
              <p:tags r:id="rId127"/>
            </p:custDataLst>
          </p:nvPr>
        </p:nvSpPr>
        <p:spPr>
          <a:xfrm>
            <a:off x="0" y="38770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9554" name="OTLSHAPE_T_a1fe2df1afb74a24b48db95b6b338bf9_EndDate" hidden="1"/>
          <p:cNvSpPr txBox="1"/>
          <p:nvPr>
            <p:custDataLst>
              <p:tags r:id="rId128"/>
            </p:custDataLst>
          </p:nvPr>
        </p:nvSpPr>
        <p:spPr>
          <a:xfrm>
            <a:off x="0" y="38770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9555" name="OTLSHAPE_T_a1fe2df1afb74a24b48db95b6b338bf9_Title"/>
          <p:cNvSpPr txBox="1"/>
          <p:nvPr>
            <p:custDataLst>
              <p:tags r:id="rId129"/>
            </p:custDataLst>
          </p:nvPr>
        </p:nvSpPr>
        <p:spPr>
          <a:xfrm>
            <a:off x="4850978" y="3514718"/>
            <a:ext cx="6096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10">
                <a:latin typeface="Lato" panose="020F0502020204030203" pitchFamily="34" charset="0"/>
              </a:rPr>
              <a:t>SECTION 3</a:t>
            </a:r>
          </a:p>
        </p:txBody>
      </p:sp>
      <p:sp>
        <p:nvSpPr>
          <p:cNvPr id="9556" name="OTLSHAPE_T_a1fe2df1afb74a24b48db95b6b338bf9_JoinedDate"/>
          <p:cNvSpPr txBox="1"/>
          <p:nvPr>
            <p:custDataLst>
              <p:tags r:id="rId130"/>
            </p:custDataLst>
          </p:nvPr>
        </p:nvSpPr>
        <p:spPr>
          <a:xfrm>
            <a:off x="7684705" y="3607051"/>
            <a:ext cx="6731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 spc="-2" dirty="0">
                <a:latin typeface="Lato" panose="020F0502020204030203" pitchFamily="34" charset="0"/>
              </a:rPr>
              <a:t>Jun 18 - Jul 3</a:t>
            </a:r>
          </a:p>
        </p:txBody>
      </p:sp>
      <p:sp>
        <p:nvSpPr>
          <p:cNvPr id="9557" name="OTLSHAPE_T_b2528e25fb5f4019a02b029d7b23b862_Shape"/>
          <p:cNvSpPr/>
          <p:nvPr>
            <p:custDataLst>
              <p:tags r:id="rId131"/>
            </p:custDataLst>
          </p:nvPr>
        </p:nvSpPr>
        <p:spPr>
          <a:xfrm>
            <a:off x="5503885" y="3855466"/>
            <a:ext cx="800100" cy="127000"/>
          </a:xfrm>
          <a:prstGeom prst="homePlat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558" name="OTLSHAPE_T_b2528e25fb5f4019a02b029d7b23b862_ShapePercentage" hidden="1"/>
          <p:cNvSpPr/>
          <p:nvPr>
            <p:custDataLst>
              <p:tags r:id="rId132"/>
            </p:custDataLst>
          </p:nvPr>
        </p:nvSpPr>
        <p:spPr>
          <a:xfrm>
            <a:off x="5503885" y="3855466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9" name="OTLSHAPE_T_b2528e25fb5f4019a02b029d7b23b862_Duration" hidden="1"/>
          <p:cNvSpPr txBox="1"/>
          <p:nvPr>
            <p:custDataLst>
              <p:tags r:id="rId133"/>
            </p:custDataLst>
          </p:nvPr>
        </p:nvSpPr>
        <p:spPr>
          <a:xfrm>
            <a:off x="0" y="3833707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9560" name="OTLSHAPE_T_b2528e25fb5f4019a02b029d7b23b862_TextPercentage" hidden="1"/>
          <p:cNvSpPr txBox="1"/>
          <p:nvPr>
            <p:custDataLst>
              <p:tags r:id="rId134"/>
            </p:custDataLst>
          </p:nvPr>
        </p:nvSpPr>
        <p:spPr>
          <a:xfrm>
            <a:off x="0" y="398873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561" name="OTLSHAPE_T_b2528e25fb5f4019a02b029d7b23b862_StartDate" hidden="1"/>
          <p:cNvSpPr txBox="1"/>
          <p:nvPr>
            <p:custDataLst>
              <p:tags r:id="rId135"/>
            </p:custDataLst>
          </p:nvPr>
        </p:nvSpPr>
        <p:spPr>
          <a:xfrm>
            <a:off x="0" y="398873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62" name="OTLSHAPE_T_b2528e25fb5f4019a02b029d7b23b862_EndDate" hidden="1"/>
          <p:cNvSpPr txBox="1"/>
          <p:nvPr>
            <p:custDataLst>
              <p:tags r:id="rId136"/>
            </p:custDataLst>
          </p:nvPr>
        </p:nvSpPr>
        <p:spPr>
          <a:xfrm>
            <a:off x="0" y="398873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63" name="OTLSHAPE_T_b2528e25fb5f4019a02b029d7b23b862_Title"/>
          <p:cNvSpPr txBox="1"/>
          <p:nvPr>
            <p:custDataLst>
              <p:tags r:id="rId137"/>
            </p:custDataLst>
          </p:nvPr>
        </p:nvSpPr>
        <p:spPr>
          <a:xfrm>
            <a:off x="4866768" y="3842022"/>
            <a:ext cx="5969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latin typeface="Lato" panose="020F0502020204030203" pitchFamily="34" charset="0"/>
              </a:rPr>
              <a:t>Sub-task 1</a:t>
            </a:r>
          </a:p>
        </p:txBody>
      </p:sp>
      <p:sp>
        <p:nvSpPr>
          <p:cNvPr id="9564" name="OTLSHAPE_T_b2528e25fb5f4019a02b029d7b23b862_JoinedDate"/>
          <p:cNvSpPr txBox="1"/>
          <p:nvPr>
            <p:custDataLst>
              <p:tags r:id="rId138"/>
            </p:custDataLst>
          </p:nvPr>
        </p:nvSpPr>
        <p:spPr>
          <a:xfrm>
            <a:off x="6353442" y="3872799"/>
            <a:ext cx="46990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latin typeface="Lato" panose="020F0502020204030203" pitchFamily="34" charset="0"/>
              </a:rPr>
              <a:t>6/18 - 6/23</a:t>
            </a:r>
          </a:p>
        </p:txBody>
      </p:sp>
      <p:sp>
        <p:nvSpPr>
          <p:cNvPr id="9565" name="OTLSHAPE_T_ac1ef414023b498ab438285066d789ef_Shape"/>
          <p:cNvSpPr/>
          <p:nvPr>
            <p:custDataLst>
              <p:tags r:id="rId139"/>
            </p:custDataLst>
          </p:nvPr>
        </p:nvSpPr>
        <p:spPr>
          <a:xfrm>
            <a:off x="6302642" y="4089484"/>
            <a:ext cx="406400" cy="127000"/>
          </a:xfrm>
          <a:prstGeom prst="homePlate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566" name="OTLSHAPE_T_ac1ef414023b498ab438285066d789ef_ShapePercentage" hidden="1"/>
          <p:cNvSpPr/>
          <p:nvPr>
            <p:custDataLst>
              <p:tags r:id="rId140"/>
            </p:custDataLst>
          </p:nvPr>
        </p:nvSpPr>
        <p:spPr>
          <a:xfrm>
            <a:off x="6302642" y="4089484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7" name="OTLSHAPE_T_ac1ef414023b498ab438285066d789ef_Duration" hidden="1"/>
          <p:cNvSpPr txBox="1"/>
          <p:nvPr>
            <p:custDataLst>
              <p:tags r:id="rId141"/>
            </p:custDataLst>
          </p:nvPr>
        </p:nvSpPr>
        <p:spPr>
          <a:xfrm>
            <a:off x="0" y="406772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9568" name="OTLSHAPE_T_ac1ef414023b498ab438285066d789ef_TextPercentage" hidden="1"/>
          <p:cNvSpPr txBox="1"/>
          <p:nvPr>
            <p:custDataLst>
              <p:tags r:id="rId142"/>
            </p:custDataLst>
          </p:nvPr>
        </p:nvSpPr>
        <p:spPr>
          <a:xfrm>
            <a:off x="0" y="422275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569" name="OTLSHAPE_T_ac1ef414023b498ab438285066d789ef_StartDate" hidden="1"/>
          <p:cNvSpPr txBox="1"/>
          <p:nvPr>
            <p:custDataLst>
              <p:tags r:id="rId143"/>
            </p:custDataLst>
          </p:nvPr>
        </p:nvSpPr>
        <p:spPr>
          <a:xfrm>
            <a:off x="0" y="422275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70" name="OTLSHAPE_T_ac1ef414023b498ab438285066d789ef_EndDate" hidden="1"/>
          <p:cNvSpPr txBox="1"/>
          <p:nvPr>
            <p:custDataLst>
              <p:tags r:id="rId144"/>
            </p:custDataLst>
          </p:nvPr>
        </p:nvSpPr>
        <p:spPr>
          <a:xfrm>
            <a:off x="0" y="422275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71" name="OTLSHAPE_T_ac1ef414023b498ab438285066d789ef_Title"/>
          <p:cNvSpPr txBox="1"/>
          <p:nvPr>
            <p:custDataLst>
              <p:tags r:id="rId145"/>
            </p:custDataLst>
          </p:nvPr>
        </p:nvSpPr>
        <p:spPr>
          <a:xfrm>
            <a:off x="5665526" y="4076040"/>
            <a:ext cx="5969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latin typeface="Lato" panose="020F0502020204030203" pitchFamily="34" charset="0"/>
              </a:rPr>
              <a:t>Sub-task 2</a:t>
            </a:r>
          </a:p>
        </p:txBody>
      </p:sp>
      <p:sp>
        <p:nvSpPr>
          <p:cNvPr id="9572" name="OTLSHAPE_T_ac1ef414023b498ab438285066d789ef_JoinedDate"/>
          <p:cNvSpPr txBox="1"/>
          <p:nvPr>
            <p:custDataLst>
              <p:tags r:id="rId146"/>
            </p:custDataLst>
          </p:nvPr>
        </p:nvSpPr>
        <p:spPr>
          <a:xfrm>
            <a:off x="6752821" y="4106817"/>
            <a:ext cx="46990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latin typeface="Lato" panose="020F0502020204030203" pitchFamily="34" charset="0"/>
              </a:rPr>
              <a:t>6/24 - 6/26</a:t>
            </a:r>
          </a:p>
        </p:txBody>
      </p:sp>
      <p:sp>
        <p:nvSpPr>
          <p:cNvPr id="9573" name="OTLSHAPE_T_7b6fba2144cf463e8b9daf026c745a6d_Shape"/>
          <p:cNvSpPr/>
          <p:nvPr>
            <p:custDataLst>
              <p:tags r:id="rId147"/>
            </p:custDataLst>
          </p:nvPr>
        </p:nvSpPr>
        <p:spPr>
          <a:xfrm>
            <a:off x="6702021" y="4323503"/>
            <a:ext cx="939800" cy="127000"/>
          </a:xfrm>
          <a:prstGeom prst="homePlat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574" name="OTLSHAPE_T_7b6fba2144cf463e8b9daf026c745a6d_ShapePercentage" hidden="1"/>
          <p:cNvSpPr/>
          <p:nvPr>
            <p:custDataLst>
              <p:tags r:id="rId148"/>
            </p:custDataLst>
          </p:nvPr>
        </p:nvSpPr>
        <p:spPr>
          <a:xfrm>
            <a:off x="6702021" y="4323503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5" name="OTLSHAPE_T_7b6fba2144cf463e8b9daf026c745a6d_Duration" hidden="1"/>
          <p:cNvSpPr txBox="1"/>
          <p:nvPr>
            <p:custDataLst>
              <p:tags r:id="rId149"/>
            </p:custDataLst>
          </p:nvPr>
        </p:nvSpPr>
        <p:spPr>
          <a:xfrm>
            <a:off x="0" y="4301744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9576" name="OTLSHAPE_T_7b6fba2144cf463e8b9daf026c745a6d_TextPercentage" hidden="1"/>
          <p:cNvSpPr txBox="1"/>
          <p:nvPr>
            <p:custDataLst>
              <p:tags r:id="rId150"/>
            </p:custDataLst>
          </p:nvPr>
        </p:nvSpPr>
        <p:spPr>
          <a:xfrm>
            <a:off x="0" y="445676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577" name="OTLSHAPE_T_7b6fba2144cf463e8b9daf026c745a6d_StartDate" hidden="1"/>
          <p:cNvSpPr txBox="1"/>
          <p:nvPr>
            <p:custDataLst>
              <p:tags r:id="rId151"/>
            </p:custDataLst>
          </p:nvPr>
        </p:nvSpPr>
        <p:spPr>
          <a:xfrm>
            <a:off x="0" y="4456769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78" name="OTLSHAPE_T_7b6fba2144cf463e8b9daf026c745a6d_EndDate" hidden="1"/>
          <p:cNvSpPr txBox="1"/>
          <p:nvPr>
            <p:custDataLst>
              <p:tags r:id="rId152"/>
            </p:custDataLst>
          </p:nvPr>
        </p:nvSpPr>
        <p:spPr>
          <a:xfrm>
            <a:off x="0" y="4456769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79" name="OTLSHAPE_T_7b6fba2144cf463e8b9daf026c745a6d_Title"/>
          <p:cNvSpPr txBox="1"/>
          <p:nvPr>
            <p:custDataLst>
              <p:tags r:id="rId153"/>
            </p:custDataLst>
          </p:nvPr>
        </p:nvSpPr>
        <p:spPr>
          <a:xfrm>
            <a:off x="5832283" y="4310059"/>
            <a:ext cx="8255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2">
                <a:latin typeface="Lato" panose="020F0502020204030203" pitchFamily="34" charset="0"/>
              </a:rPr>
              <a:t>Sub-sections 1</a:t>
            </a:r>
          </a:p>
        </p:txBody>
      </p:sp>
      <p:sp>
        <p:nvSpPr>
          <p:cNvPr id="9580" name="OTLSHAPE_T_7b6fba2144cf463e8b9daf026c745a6d_JoinedDate"/>
          <p:cNvSpPr txBox="1"/>
          <p:nvPr>
            <p:custDataLst>
              <p:tags r:id="rId154"/>
            </p:custDataLst>
          </p:nvPr>
        </p:nvSpPr>
        <p:spPr>
          <a:xfrm>
            <a:off x="7684705" y="4340836"/>
            <a:ext cx="41910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latin typeface="Lato" panose="020F0502020204030203" pitchFamily="34" charset="0"/>
              </a:rPr>
              <a:t>6/27 - 7/3</a:t>
            </a:r>
          </a:p>
        </p:txBody>
      </p:sp>
      <p:sp>
        <p:nvSpPr>
          <p:cNvPr id="9581" name="OTLSHAPE_T_8d75aaf91f11405d8720698af5304071_Shape"/>
          <p:cNvSpPr/>
          <p:nvPr>
            <p:custDataLst>
              <p:tags r:id="rId155"/>
            </p:custDataLst>
          </p:nvPr>
        </p:nvSpPr>
        <p:spPr>
          <a:xfrm>
            <a:off x="6702021" y="4557522"/>
            <a:ext cx="800100" cy="1270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582" name="OTLSHAPE_T_8d75aaf91f11405d8720698af5304071_ShapePercentage" hidden="1"/>
          <p:cNvSpPr/>
          <p:nvPr>
            <p:custDataLst>
              <p:tags r:id="rId156"/>
            </p:custDataLst>
          </p:nvPr>
        </p:nvSpPr>
        <p:spPr>
          <a:xfrm>
            <a:off x="6702021" y="4557522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3" name="OTLSHAPE_T_8d75aaf91f11405d8720698af5304071_Duration" hidden="1"/>
          <p:cNvSpPr txBox="1"/>
          <p:nvPr>
            <p:custDataLst>
              <p:tags r:id="rId157"/>
            </p:custDataLst>
          </p:nvPr>
        </p:nvSpPr>
        <p:spPr>
          <a:xfrm>
            <a:off x="0" y="453576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9584" name="OTLSHAPE_T_8d75aaf91f11405d8720698af5304071_TextPercentage" hidden="1"/>
          <p:cNvSpPr txBox="1"/>
          <p:nvPr>
            <p:custDataLst>
              <p:tags r:id="rId158"/>
            </p:custDataLst>
          </p:nvPr>
        </p:nvSpPr>
        <p:spPr>
          <a:xfrm>
            <a:off x="0" y="469078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585" name="OTLSHAPE_T_8d75aaf91f11405d8720698af5304071_StartDate" hidden="1"/>
          <p:cNvSpPr txBox="1"/>
          <p:nvPr>
            <p:custDataLst>
              <p:tags r:id="rId159"/>
            </p:custDataLst>
          </p:nvPr>
        </p:nvSpPr>
        <p:spPr>
          <a:xfrm>
            <a:off x="0" y="4690787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86" name="OTLSHAPE_T_8d75aaf91f11405d8720698af5304071_EndDate" hidden="1"/>
          <p:cNvSpPr txBox="1"/>
          <p:nvPr>
            <p:custDataLst>
              <p:tags r:id="rId160"/>
            </p:custDataLst>
          </p:nvPr>
        </p:nvSpPr>
        <p:spPr>
          <a:xfrm>
            <a:off x="0" y="4690787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87" name="OTLSHAPE_T_8d75aaf91f11405d8720698af5304071_Title"/>
          <p:cNvSpPr txBox="1"/>
          <p:nvPr>
            <p:custDataLst>
              <p:tags r:id="rId161"/>
            </p:custDataLst>
          </p:nvPr>
        </p:nvSpPr>
        <p:spPr>
          <a:xfrm>
            <a:off x="5820683" y="4544078"/>
            <a:ext cx="838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latin typeface="Lato" panose="020F0502020204030203" pitchFamily="34" charset="0"/>
              </a:rPr>
              <a:t>Sub-sub-task 1</a:t>
            </a:r>
          </a:p>
        </p:txBody>
      </p:sp>
      <p:sp>
        <p:nvSpPr>
          <p:cNvPr id="9588" name="OTLSHAPE_T_8d75aaf91f11405d8720698af5304071_JoinedDate"/>
          <p:cNvSpPr txBox="1"/>
          <p:nvPr>
            <p:custDataLst>
              <p:tags r:id="rId162"/>
            </p:custDataLst>
          </p:nvPr>
        </p:nvSpPr>
        <p:spPr>
          <a:xfrm>
            <a:off x="7551579" y="4574855"/>
            <a:ext cx="41910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latin typeface="Lato" panose="020F0502020204030203" pitchFamily="34" charset="0"/>
              </a:rPr>
              <a:t>6/27 - 7/2</a:t>
            </a:r>
          </a:p>
        </p:txBody>
      </p:sp>
      <p:sp>
        <p:nvSpPr>
          <p:cNvPr id="9589" name="OTLSHAPE_T_dc59864a8fe6461f93f8543967c3a710_Shape"/>
          <p:cNvSpPr/>
          <p:nvPr>
            <p:custDataLst>
              <p:tags r:id="rId163"/>
            </p:custDataLst>
          </p:nvPr>
        </p:nvSpPr>
        <p:spPr>
          <a:xfrm>
            <a:off x="7500779" y="4791540"/>
            <a:ext cx="139700" cy="127000"/>
          </a:xfrm>
          <a:prstGeom prst="homePlate">
            <a:avLst/>
          </a:prstGeom>
          <a:solidFill>
            <a:srgbClr val="C55A1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590" name="OTLSHAPE_T_dc59864a8fe6461f93f8543967c3a710_ShapePercentage" hidden="1"/>
          <p:cNvSpPr/>
          <p:nvPr>
            <p:custDataLst>
              <p:tags r:id="rId164"/>
            </p:custDataLst>
          </p:nvPr>
        </p:nvSpPr>
        <p:spPr>
          <a:xfrm>
            <a:off x="7500779" y="4791540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1" name="OTLSHAPE_T_dc59864a8fe6461f93f8543967c3a710_Duration" hidden="1"/>
          <p:cNvSpPr txBox="1"/>
          <p:nvPr>
            <p:custDataLst>
              <p:tags r:id="rId165"/>
            </p:custDataLst>
          </p:nvPr>
        </p:nvSpPr>
        <p:spPr>
          <a:xfrm>
            <a:off x="0" y="4769781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9592" name="OTLSHAPE_T_dc59864a8fe6461f93f8543967c3a710_TextPercentage" hidden="1"/>
          <p:cNvSpPr txBox="1"/>
          <p:nvPr>
            <p:custDataLst>
              <p:tags r:id="rId166"/>
            </p:custDataLst>
          </p:nvPr>
        </p:nvSpPr>
        <p:spPr>
          <a:xfrm>
            <a:off x="0" y="49248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593" name="OTLSHAPE_T_dc59864a8fe6461f93f8543967c3a710_StartDate" hidden="1"/>
          <p:cNvSpPr txBox="1"/>
          <p:nvPr>
            <p:custDataLst>
              <p:tags r:id="rId167"/>
            </p:custDataLst>
          </p:nvPr>
        </p:nvSpPr>
        <p:spPr>
          <a:xfrm>
            <a:off x="0" y="4924806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94" name="OTLSHAPE_T_dc59864a8fe6461f93f8543967c3a710_EndDate" hidden="1"/>
          <p:cNvSpPr txBox="1"/>
          <p:nvPr>
            <p:custDataLst>
              <p:tags r:id="rId168"/>
            </p:custDataLst>
          </p:nvPr>
        </p:nvSpPr>
        <p:spPr>
          <a:xfrm>
            <a:off x="0" y="4924806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595" name="OTLSHAPE_T_dc59864a8fe6461f93f8543967c3a710_Title"/>
          <p:cNvSpPr txBox="1"/>
          <p:nvPr>
            <p:custDataLst>
              <p:tags r:id="rId169"/>
            </p:custDataLst>
          </p:nvPr>
        </p:nvSpPr>
        <p:spPr>
          <a:xfrm>
            <a:off x="6619441" y="4778096"/>
            <a:ext cx="838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 dirty="0">
                <a:latin typeface="Lato" panose="020F0502020204030203" pitchFamily="34" charset="0"/>
              </a:rPr>
              <a:t>Sub-sub-task 2</a:t>
            </a:r>
          </a:p>
        </p:txBody>
      </p:sp>
      <p:sp>
        <p:nvSpPr>
          <p:cNvPr id="9596" name="OTLSHAPE_T_dc59864a8fe6461f93f8543967c3a710_JoinedDate"/>
          <p:cNvSpPr txBox="1"/>
          <p:nvPr>
            <p:custDataLst>
              <p:tags r:id="rId170"/>
            </p:custDataLst>
          </p:nvPr>
        </p:nvSpPr>
        <p:spPr>
          <a:xfrm>
            <a:off x="7684705" y="4808873"/>
            <a:ext cx="152400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600">
                <a:latin typeface="Lato" panose="020F0502020204030203" pitchFamily="34" charset="0"/>
              </a:rPr>
              <a:t>7/3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64429"/>
          </a:xfrm>
        </p:spPr>
        <p:txBody>
          <a:bodyPr>
            <a:noAutofit/>
          </a:bodyPr>
          <a:lstStyle/>
          <a:p>
            <a:endParaRPr lang="en-US" sz="3600" dirty="0">
              <a:latin typeface="Lato" panose="020F050202020403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22329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nRydWUsIlZlcnNpb24iOnsiJGlkIjoiMiIsIlZlcnNpb24iOiIzLjAuMSIsIk9yaWdpbmFsQXNzZW1ibHlWZXJzaW9uIjoiMi4wMi4wMS4wMCIsIkVkaXRpb24iOiJQbHVzIiwiSXNQbHVzRWRpdGlvbiI6dHJ1ZX0sIkVmZmVjdCI6MSwiU3R5bGUiOnsiJGlkIjoiMyIsIlRpbWViYW5kU3R5bGUiOnsiJGlkIjoiNCIsIlNjYWxlTWFya2luZyI6MSwiU2hhcGUiOjEw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IzNywiRyI6MTI1LCJCIjo0OX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mYWxz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ZmFsc2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U1LCJHIjowLCJCIjowfX0sIkFwcGVuZFllYXJPblllYXJDaGFuZ2UiOmZhbHNlLCJFbGFwc2VkVGltZUZvcm1hdCI6MSwiVG9kYXlNYXJrZXJQb3NpdGlvbiI6MCwiUXVpY2tQb3NpdGlvbiI6MiwiQWJzb2x1dGVQb3NpdGlvbiI6NDA1LjAsIk1hcmdpbiI6eyIkaWQiOiI0OSIsIlRvcCI6MCwiTGVmdCI6MTAsIlJpZ2h0IjoxMCwiQm90dG9tIjowfSwiUGFkZGluZyI6eyIkaWQiOiI1MCIsIlRvcCI6MCwiTGVmdCI6MCwiUmlnaHQiOjAsIkJvdHRvbSI6MH0sIkJhY2tncm91bmQiOnsiJGlkIjoiNTEiLCJDb2xvciI6eyIkaWQiOiI1MiIsIkEiOjI1NSwiUiI6NjgsIkciOjg0LCJCIjoxMDZ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My4wLCJIZWlnaHQiOjEz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E2NSwiRyI6MTY1LCJCIjoxNjV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kZGQgTU1NIGQiLCJTZXBhcmF0b3IiOiIvIiwiVXNlSW50ZXJuYXRpb25hbERhdGVGb3JtYXQiOmZhbHNlfSwiSXNWaXNpYmxlIjp0cnVlLCJQYXJlbnRTdHlsZSI6bnVsbH0sIkRlZmF1bHRUYXNrU3R5bGUiOnsiJGlkIjoiODAiLCJTaGFwZSI6MSwiU2hhcGVUaGlja25lc3MiOjA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IzNywiRyI6MTI1LCJCIjo0OX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DQsIkciOjIwNCwiQiI6MjA0fX0sIkxpbmVXZWlnaHQiOjAuMCwiTGluZVR5cGUiOjAsIlBhcmVudFN0eWxlIjpudWxsfSwiVmVydGlj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NYXJnaW4iOm51bGwsIlN0YXJ0RGF0ZVBvc2l0aW9uIjo0LCJFbmREYXRlUG9zaXRpb24iOjQsIlRpdGxlUG9zaXRpb24iOjMsIkR1cmF0aW9uUG9zaXRpb24iOjYsIlBlcmNlbnRhZ2VDb21wbGV0ZWRQb3NpdGlvbiI6NiwiU3BhY2luZyI6NSwiSXNCZWxvd1RpbWViYW5kIjpmYWxz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A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mZhbHNlLCJJc0l0YWxpYyI6ZmFsc2UsIklzVW5kZXJsaW5lZCI6ZmFsc2UsIlBhcmVudFN0eWxlIjpudWxsfSwiQXV0b1NpemUiOjAsIkZvcmVncm91bmQiOnsiJGlkIjoiMTA5IiwiQ29sb3IiOnsiJGlkIjoiMTEwIiwiQSI6MjU1LCJSIjoxNjUsIkciOjE2NSwiQiI6MTY1fX0sIk1heFdpZHRoIjoyMDAuMCwiTWF4SGVpZ2h0IjoiSW5maW5pdHkiLCJTbWFydEZvcmVncm91bmRJc0FjdGl2ZSI6ZmFsc2UsIkhvcml6b250YWxBbGlnbm1lbnQiOjI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iwiRm9udE5hbWUiOiJDYWxpYnJpIiwiSXNCb2xkIjpmYWxzZSwiSXNJdGFsaWMiOmZhbHNlLCJJc1VuZGVybGluZWQiOmZhbHNlLCJQYXJlbnRTdHlsZSI6bnVsbH0sIkF1dG9TaXplIjowLCJGb3JlZ3JvdW5kIjp7IiRpZCI6IjExNiIsIkNvbG9yIjp7IiRpZCI6IjExNyIsIkEiOjI1NSwiUiI6MjU1LCJHIjoyNTUsIkIiOjI1N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L2QiLCJTZXBhcmF0b3IiOiIvIiwiVXNlSW50ZXJuYXRpb25hbERhdGVGb3JtYXQiOmZhbHNlfSwiSXNWaXNpYmxlIjp0cnVlLCJQYXJlbnRTdHlsZSI6bnVsbH0sIlNob3dFbGFwc2VkVGltZUdyYWRpZW50U3R5bGUiOmZhbHNlfSwiU2NhbGUiOnsiJGlkIjoiMTIyIiwiU3RhcnREYXRlIjoiMjAxNy0wNS0xOVQwMDowMDowMFoiLCJFbmREYXRlIjoiMjAxNy0wNy0wM1QyMzo1OTo1OS45OTlaIiwiRm9ybWF0IjoidyIsIlR5cGUiOjEsIkF1dG9EYXRlUmFuZ2UiOnRydWUsIldvcmtpbmdEYXlzIjozMSwiVG9kYXlNYXJrZXJUZXh0IjoiVG9kYXkiLCJBdXRvU2NhbGVUeXBlIjpmYWxzZX0sIk1pbGVzdG9uZXMiOlt7IiRpZCI6IjEyMyIsIkRhdGUiOiIyMDE3LTA1LTE5VDIzOjU5OjU5Ljk5OVoiLCJTdHlsZSI6eyIkaWQiOiIxMjQiLCJTaGFwZSI6MTMsIkNvbm5lY3Rvck1hcmdpbiI6eyIkcmVmIjoiNTQifSwiQ29ubmVjdG9yU3R5bGUiOnsiJGlkIjoiMTI1IiwiTGluZUNvbG9yIjp7IiRpZCI6IjEyNiIsIiR0eXBlIjoiTkxSRS5Db21tb24uRG9tLlNvbGlkQ29sb3JCcnVzaCwgTkxSRS5Db21tb24iLCJDb2xvciI6eyIkaWQiOiIxMjciLCJBIjoyNTUsIlIiOjI1NSwiRyI6MTkyLCJCIjowfX0sIkxpbmVXZWlnaHQiOjEuMCwiTGluZVR5cGUiOjAsIlBhcmVudFN0eWxlIjp7IiRyZWYiOiI1NSJ9fSwiSXNCZWxvd1RpbWViYW5kIjp0cnVlLCJIaWRlRGF0ZSI6ZmFsc2UsIlNoYXBlU2l6ZSI6MSwiU3BhY2luZyI6MC4wLCJQYWRkaW5nIjp7IiRpZCI6IjEyOCIsIlRvcCI6MCwiTGVmdCI6MCwiUmlnaHQiOjAsIkJvdHRvbSI6MH0sIlNoYXBlU3R5bGUiOnsiJGlkIjoiMTI5IiwiTWFyZ2luIjp7IiRyZWYiOiI2MCJ9LCJQYWRkaW5nIjp7IiRyZWYiOiI2MSJ9LCJCYWNrZ3JvdW5kIjp7IiRpZCI6IjEzMCIsIkNvbG9yIjp7IiRpZCI6IjEzMSIsIkEiOjI1NSwiUiI6MjU1LCJHIjoxOTIsIkIiOjB9fSwiSXNWaXNpYmxlIjp0cnVlLCJXaWR0aCI6MTguMCwiSGVpZ2h0IjoyMC4wLCJCb3JkZXJTdHlsZSI6eyIkaWQiOiIxMzIiLCJMaW5lQ29sb3IiOnsiJHJlZiI6IjYzIn0sIkxpbmVXZWlnaHQiOjAuMCwiTGluZVR5cGUiOjAsIlBhcmVudFN0eWxlIjp7IiRyZWYiOiI2MiJ9fSwiUGFyZW50U3R5bGUiOnsiJHJlZiI6IjU5In19LCJUaXRsZVN0eWxlIjp7IiRpZCI6IjEzMyIsIkZvbnRTZXR0aW5ncyI6eyIkaWQiOiIxMzQiLCJGb250U2l6ZSI6MTEsIkZvbnROYW1lIjoiQ2FsaWJyaSIsIklzQm9sZCI6dHJ1ZSwiSXNJdGFsaWMiOmZhbHNlLCJJc1VuZGVybGluZWQiOmZhbHNlLCJQYXJlbnRTdHlsZSI6eyIkcmVmIjoiNjYifX0sIkF1dG9TaXplIjowLCJGb3JlZ3JvdW5kIjp7IiRyZWYiOiI2NyJ9LCJNYXhXaWR0aCI6NTYuNz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NSIsIkxpbmVDb2xvciI6bnVsbCwiTGluZVdlaWdodCI6MC4wLCJMaW5lVHlwZSI6MCwiUGFyZW50U3R5bGUiOm51bGx9LCJQYXJlbnRTdHlsZSI6eyIkcmVmIjoiNjUifX0sIkRhdGVTdHlsZSI6eyIkaWQiOiIxMzYiLCJGb250U2V0dGluZ3MiOnsiJGlkIjoiMTM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4IiwiTGluZUNvbG9yIjpudWxsLCJMaW5lV2VpZ2h0IjowLjAsIkxpbmVUeXBlIjowLCJQYXJlbnRTdHlsZSI6bnVsbH0sIlBhcmVudFN0eWxlIjp7IiRyZWYiOiI3MiJ9fSwiRGF0ZUZvcm1hdCI6eyIkcmVmIjoiNzkifSwiSXNWaXNpYmxlIjp0cnVlLCJQYXJlbnRTdHlsZSI6eyIkcmVmIjoiNTMifX0sIlBvc2l0aW9uIjp7IlJhdGlvIjowLjE2MjY0MTk2NDAwNTgzNTI4LCJJc0N1c3RvbSI6dHJ1ZX0sIklkIjoiY2U0OWI0NjEtZGFkYS00YjRiLWE4MDEtNmY5N2M1ZDY5MTIwIiwiSW1wb3J0SWQiOm51bGwsIlRpdGxlIjoiTWlsZXN0b25lIDEiLCJOb3RlIjpudWxsLCJIeXBlcmxpbmsiOm51bGwsIklzQ2hhbmdlZCI6ZmFsc2UsIklzTmV3Ijp0cnVlfSx7IiRpZCI6IjEzOSIsIkRhdGUiOiIyMDE3LTA1LTIzVDIzOjU5OjU5Ljk5OVoiLCJTdHlsZSI6eyIkaWQiOiIxNDAiLCJTaGFwZSI6MSwiQ29ubmVjdG9yTWFyZ2luIjp7IiRyZWYiOiI1NCJ9LCJDb25uZWN0b3JTdHlsZSI6eyIkaWQiOiIxNDEiLCJMaW5lQ29sb3IiOnsiJGlkIjoiMTQyIiwiJHR5cGUiOiJOTFJFLkNvbW1vbi5Eb20uU29saWRDb2xvckJydXNoLCBOTFJFLkNvbW1vbiIsIkNvbG9yIjp7IiRpZCI6IjE0MyIsIkEiOjI1NSwiUiI6OTEsIkciOjE1NSwiQiI6MjEzfX0sIkxpbmVXZWlnaHQiOjEuMCwiTGluZVR5cGUiOjAsIlBhcmVudFN0eWxlIjp7IiRyZWYiOiI1NSJ9fSwiSXNCZWxvd1RpbWViYW5kIjp0cnVlLCJIaWRlRGF0ZSI6ZmFsc2UsIlNoYXBlU2l6ZSI6MSwiU3BhY2luZyI6MC4wLCJQYWRkaW5nIjp7IiRpZCI6IjE0NCIsIlRvcCI6MCwiTGVmdCI6MCwiUmlnaHQiOjAsIkJvdHRvbSI6MH0sIlNoYXBlU3R5bGUiOnsiJGlkIjoiMTQ1IiwiTWFyZ2luIjp7IiRyZWYiOiI2MCJ9LCJQYWRkaW5nIjp7IiRyZWYiOiI2MSJ9LCJCYWNrZ3JvdW5kIjp7IiRpZCI6IjE0NiIsIkNvbG9yIjp7IiRpZCI6IjE0NyIsIkEiOjI1NSwiUiI6OTEsIkciOjE1NSwiQiI6MjEzfX0sIklzVmlzaWJsZSI6dHJ1ZSwiV2lkdGgiOjE4LjAsIkhlaWdodCI6MjAuMCwiQm9yZGVyU3R5bGUiOnsiJGlkIjoiMTQ4IiwiTGluZUNvbG9yIjp7IiRyZWYiOiI2MyJ9LCJMaW5lV2VpZ2h0IjowLjAsIkxpbmVUeXBlIjowLCJQYXJlbnRTdHlsZSI6eyIkcmVmIjoiNjIifX0sIlBhcmVudFN0eWxlIjp7IiRyZWYiOiI1OSJ9fSwiVGl0bGVTdHlsZSI6eyIkaWQiOiIxNDkiLCJGb250U2V0dGluZ3MiOnsiJGlkIjoiMTUwIiwiRm9udFNpemUiOjExLCJGb250TmFtZSI6IkNhbGlicmkiLCJJc0JvbGQiOnRydWUsIklzSXRhbGljIjpmYWxzZSwiSXNVbmRlcmxpbmVkIjpmYWxzZSwiUGFyZW50U3R5bGUiOnsiJHJlZiI6IjY2In19LCJBdXRvU2l6ZSI6MCwiRm9yZWdyb3VuZCI6eyIkcmVmIjoiNjcifSwiTWF4V2lkdGgiOjU2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TEiLCJMaW5lQ29sb3IiOm51bGwsIkxpbmVXZWlnaHQiOjAuMCwiTGluZVR5cGUiOjAsIlBhcmVudFN0eWxlIjpudWxsfSwiUGFyZW50U3R5bGUiOnsiJHJlZiI6IjY1In19LCJEYXRlU3R5bGUiOnsiJGlkIjoiMTUyIiwiRm9udFNldHRpbmdzIjp7IiRpZCI6IjE1M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N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JZCI6ImZmN2RlY2I2LWUwZGItNDg1MS1hYzc3LWNjODkwMjQ0MDAwNyIsIkltcG9ydElkIjpudWxsLCJUaXRsZSI6Ik1pbGVzdG9uZSAyIiwiTm90ZSI6bnVsbCwiSHlwZXJsaW5rIjpudWxsLCJJc0NoYW5nZWQiOmZhbHNlLCJJc05ldyI6dHJ1ZX0seyIkaWQiOiIxNTUiLCJEYXRlIjoiMjAxNy0wNi0wM1QyMzo1OTo1OS45OTlaIiwiU3R5bGUiOnsiJGlkIjoiMTU2IiwiU2hhcGUiOjEsIkNvbm5lY3Rvck1hcmdpbiI6eyIkcmVmIjoiNTQifSwiQ29ubmVjdG9yU3R5bGUiOnsiJGlkIjoiMTU3IiwiTGluZUNvbG9yIjp7IiRpZCI6IjE1OCIsIiR0eXBlIjoiTkxSRS5Db21tb24uRG9tLlNvbGlkQ29sb3JCcnVzaCwgTkxSRS5Db21tb24iLCJDb2xvciI6eyIkaWQiOiIxNTkiLCJBIjoyNTUsIlIiOjIzNywiRyI6MTI1LCJCIjo0OX19LCJMaW5lV2VpZ2h0IjoxLjAsIkxpbmVUeXBlIjowLCJQYXJlbnRTdHlsZSI6eyIkcmVmIjoiNTUifX0sIklzQmVsb3dUaW1lYmFuZCI6dHJ1ZSwiSGlkZURhdGUiOmZhbHNlLCJTaGFwZVNpemUiOjEsIlNwYWNpbmciOjAuMCwiUGFkZGluZyI6eyIkaWQiOiIxNjAiLCJUb3AiOjAsIkxlZnQiOjAsIlJpZ2h0IjowLCJCb3R0b20iOjB9LCJTaGFwZVN0eWxlIjp7IiRpZCI6IjE2MSIsIk1hcmdpbiI6eyIkcmVmIjoiNjAifSwiUGFkZGluZyI6eyIkcmVmIjoiNjEifSwiQmFja2dyb3VuZCI6eyIkaWQiOiIxNjIiLCJDb2xvciI6eyIkaWQiOiIxNjMiLCJBIjoyNTUsIlIiOjIzNywiRyI6MTI1LCJCIjo0OX19LCJJc1Zpc2libGUiOnRydWUsIldpZHRoIjoxOC4wLCJIZWlnaHQiOjIwLjAsIkJvcmRlclN0eWxlIjp7IiRpZCI6IjE2NCIsIkxpbmVDb2xvciI6eyIkcmVmIjoiNjMifSwiTGluZVdlaWdodCI6MC4wLCJMaW5lVHlwZSI6MCwiUGFyZW50U3R5bGUiOnsiJHJlZiI6IjYyIn19LCJQYXJlbnRTdHlsZSI6eyIkcmVmIjoiNTkifX0sIlRpdGxlU3R5bGUiOnsiJGlkIjoiMTY1IiwiRm9udFNldHRpbmdzIjp7IiRpZCI6IjE2NiIsIkZvbnRTaXplIjoxMSwiRm9udE5hbWUiOiJDYWxpYnJpIiwiSXNCb2xkIjp0cnVlLCJJc0l0YWxpYyI6ZmFsc2UsIklzVW5kZXJsaW5lZCI6ZmFsc2UsIlBhcmVudFN0eWxlIjp7IiRyZWYiOiI2NiJ9fSwiQXV0b1NpemUiOjAsIkZvcmVncm91bmQiOnsiJHJlZiI6IjY3In0sIk1heFdpZHRoIjo1Ni43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Y3IiwiTGluZUNvbG9yIjpudWxsLCJMaW5lV2VpZ2h0IjowLjAsIkxpbmVUeXBlIjowLCJQYXJlbnRTdHlsZSI6bnVsbH0sIlBhcmVudFN0eWxlIjp7IiRyZWYiOiI2NSJ9fSwiRGF0ZVN0eWxlIjp7IiRpZCI6IjE2OCIsIkZvbnRTZXR0aW5ncyI6eyIkaWQiOiIxNjk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AiLCJMaW5lQ29sb3IiOm51bGwsIkxpbmVXZWlnaHQiOjAuMCwiTGluZVR5cGUiOjAsIlBhcmVudFN0eWxlIjpudWxsfSwiUGFyZW50U3R5bGUiOnsiJHJlZiI6IjcyIn19LCJEYXRlRm9ybWF0Ijp7IiRyZWYiOiI3OSJ9LCJJc1Zpc2libGUiOnRydWUsIlBhcmVudFN0eWxlIjp7IiRyZWYiOiI1MyJ9fSwiUG9zaXRpb24iOnsiUmF0aW8iOjAuMTIwNTQ2NDY4ODUyNDc4OCwiSXNDdXN0b20iOnRydWV9LCJJZCI6Ijk0MzhiODVlLWUxZjUtNDA2MS05ODA3LTMzYmQ0NzQ4OTA5NCIsIkltcG9ydElkIjpudWxsLCJUaXRsZSI6Ik1pbGVzdG9uZSAzIiwiTm90ZSI6bnVsbCwiSHlwZXJsaW5rIjpudWxsLCJJc0NoYW5nZWQiOmZhbHNlLCJJc05ldyI6dHJ1ZX0seyIkaWQiOiIxNzEiLCJEYXRlIjoiMjAxNy0wNi0xOFQyMzo1OTo1OS45OTlaIiwiU3R5bGUiOnsiJGlkIjoiMTcyIiwiU2hhcGUiOjEsIkNvbm5lY3Rvck1hcmdpbiI6eyIkcmVmIjoiNTQifSwiQ29ubmVjdG9yU3R5bGUiOnsiJGlkIjoiMTczIiwiTGluZUNvbG9yIjp7IiRpZCI6IjE3NCIsIiR0eXBlIjoiTkxSRS5Db21tb24uRG9tLlNvbGlkQ29sb3JCcnVzaCwgTkxSRS5Db21tb24iLCJDb2xvciI6eyIkaWQiOiIxNzUiLCJBIjoyNTUsIlIiOjE3OCwiRyI6MTQsIkIiOjE4fX0sIkxpbmVXZWlnaHQiOjEuMCwiTGluZVR5cGUiOjAsIlBhcmVudFN0eWxlIjp7IiRyZWYiOiI1NSJ9fSwiSXNCZWxvd1RpbWViYW5kIjp0cnVlLCJIaWRlRGF0ZSI6ZmFsc2UsIlNoYXBlU2l6ZSI6MSwiU3BhY2luZyI6MC4wLCJQYWRkaW5nIjp7IiRpZCI6IjE3NiIsIlRvcCI6MCwiTGVmdCI6MCwiUmlnaHQiOjAsIkJvdHRvbSI6MH0sIlNoYXBlU3R5bGUiOnsiJGlkIjoiMTc3IiwiTWFyZ2luIjp7IiRyZWYiOiI2MCJ9LCJQYWRkaW5nIjp7IiRyZWYiOiI2MSJ9LCJCYWNrZ3JvdW5kIjp7IiRpZCI6IjE3OCIsIkNvbG9yIjp7IiRpZCI6IjE3OSIsIkEiOjI1NSwiUiI6MTc4LCJHIjoxNCwiQiI6MTh9fSwiSXNWaXNpYmxlIjp0cnVlLCJXaWR0aCI6MTguMCwiSGVpZ2h0IjoyMC4wLCJCb3JkZXJTdHlsZSI6eyIkaWQiOiIxODAiLCJMaW5lQ29sb3IiOnsiJHJlZiI6IjYzIn0sIkxpbmVXZWlnaHQiOjAuMCwiTGluZVR5cGUiOjAsIlBhcmVudFN0eWxlIjp7IiRyZWYiOiI2MiJ9fSwiUGFyZW50U3R5bGUiOnsiJHJlZiI6IjU5In19LCJUaXRsZVN0eWxlIjp7IiRpZCI6IjE4MSIsIkZvbnRTZXR0aW5ncyI6eyIkaWQiOiIxODIiLCJGb250U2l6ZSI6MTEsIkZvbnROYW1lIjoiQ2FsaWJyaSIsIklzQm9sZCI6dHJ1ZSwiSXNJdGFsaWMiOmZhbHNlLCJJc1VuZGVybGluZWQiOmZhbHNlLCJQYXJlbnRTdHlsZSI6eyIkcmVmIjoiNjYifX0sIkF1dG9TaXplIjowLCJGb3JlZ3JvdW5kIjp7IiRyZWYiOiI2NyJ9LCJNYXhXaWR0aCI6NTYuNz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4MyIsIkxpbmVDb2xvciI6bnVsbCwiTGluZVdlaWdodCI6MC4wLCJMaW5lVHlwZSI6MCwiUGFyZW50U3R5bGUiOm51bGx9LCJQYXJlbnRTdHlsZSI6eyIkcmVmIjoiNjUifX0sIkRhdGVTdHlsZSI6eyIkaWQiOiIxODQiLCJGb250U2V0dGluZ3MiOnsiJGlkIjoiMTg1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g2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ZDY1NWYwODktNDc3Yi00MzZmLWFjYzUtMzA0ODBlYWU4NGU1IiwiSW1wb3J0SWQiOm51bGwsIlRpdGxlIjoiTWlsZXN0b25lIDQiLCJOb3RlIjpudWxsLCJIeXBlcmxpbmsiOm51bGwsIklzQ2hhbmdlZCI6ZmFsc2UsIklzTmV3Ijp0cnVlfSx7IiRpZCI6IjE4NyIsIkRhdGUiOiIyMDE3LTA3LTAzVDIzOjU5OjU5Ljk5OVoiLCJTdHlsZSI6eyIkaWQiOiIxODgiLCJTaGFwZSI6MTQsIkNvbm5lY3Rvck1hcmdpbiI6eyIkcmVmIjoiNTQifSwiQ29ubmVjdG9yU3R5bGUiOnsiJGlkIjoiMTg5IiwiTGluZUNvbG9yIjp7IiRpZCI6IjE5MCIsIiR0eXBlIjoiTkxSRS5Db21tb24uRG9tLlNvbGlkQ29sb3JCcnVzaCwgTkxSRS5Db21tb24iLCJDb2xvciI6eyIkaWQiOiIxOTEiLCJBIjoyNTUsIlIiOjExMiwiRyI6MTczLCJCIjo3MX19LCJMaW5lV2VpZ2h0IjoxLjAsIkxpbmVUeXBlIjowLCJQYXJlbnRTdHlsZSI6eyIkcmVmIjoiNTUifX0sIklzQmVsb3dUaW1lYmFuZCI6dHJ1ZSwiSGlkZURhdGUiOmZhbHNlLCJTaGFwZVNpemUiOjEsIlNwYWNpbmciOjAuMCwiUGFkZGluZyI6eyIkaWQiOiIxOTIiLCJUb3AiOjAsIkxlZnQiOjAsIlJpZ2h0IjowLCJCb3R0b20iOjB9LCJTaGFwZVN0eWxlIjp7IiRpZCI6IjE5MyIsIk1hcmdpbiI6eyIkcmVmIjoiNjAifSwiUGFkZGluZyI6eyIkcmVmIjoiNjEifSwiQmFja2dyb3VuZCI6eyIkaWQiOiIxOTQiLCJDb2xvciI6eyIkaWQiOiIxOTUiLCJBIjoyNTUsIlIiOjExMiwiRyI6MTczLCJCIjo3MX19LCJJc1Zpc2libGUiOnRydWUsIldpZHRoIjoxOC4wLCJIZWlnaHQiOjIwLjAsIkJvcmRlclN0eWxlIjp7IiRpZCI6IjE5NiIsIkxpbmVDb2xvciI6eyIkcmVmIjoiNjMifSwiTGluZVdlaWdodCI6MC4wLCJMaW5lVHlwZSI6MCwiUGFyZW50U3R5bGUiOnsiJHJlZiI6IjYyIn19LCJQYXJlbnRTdHlsZSI6eyIkcmVmIjoiNTkifX0sIlRpdGxlU3R5bGUiOnsiJGlkIjoiMTk3IiwiRm9udFNldHRpbmdzIjp7IiRpZCI6IjE5OCIsIkZvbnRTaXplIjoxMSwiRm9udE5hbWUiOiJDYWxpYnJpIiwiSXNCb2xkIjp0cnVlLCJJc0l0YWxpYyI6ZmFsc2UsIklzVW5kZXJsaW5lZCI6ZmFsc2UsIlBhcmVudFN0eWxlIjp7IiRyZWYiOiI2NiJ9fSwiQXV0b1NpemUiOjAsIkZvcmVncm91bmQiOnsiJHJlZiI6IjY3In0sIk1heFdpZHRoIjo1Ni43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k5IiwiTGluZUNvbG9yIjpudWxsLCJMaW5lV2VpZ2h0IjowLjAsIkxpbmVUeXBlIjowLCJQYXJlbnRTdHlsZSI6bnVsbH0sIlBhcmVudFN0eWxlIjp7IiRyZWYiOiI2NSJ9fSwiRGF0ZVN0eWxlIjp7IiRpZCI6IjIwMCIsIkZvbnRTZXR0aW5ncyI6eyIkaWQiOiIyMDE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DIiLCJMaW5lQ29sb3IiOm51bGwsIkxpbmVXZWlnaHQiOjAuMCwiTGluZVR5cGUiOjAsIlBhcmVudFN0eWxlIjpudWxsfSwiUGFyZW50U3R5bGUiOnsiJHJlZiI6IjcyIn19LCJEYXRlRm9ybWF0Ijp7IiRyZWYiOiI3OSJ9LCJJc1Zpc2libGUiOnRydWUsIlBhcmVudFN0eWxlIjp7IiRyZWYiOiI1MyJ9fSwiUG9zaXRpb24iOnsiUmF0aW8iOjAuMTIwNTQ2NDY4ODUyNDc4OCwiSXNDdXN0b20iOnRydWV9LCJJZCI6IjAwYjc5NDk4LTJmNDEtNDg3YS1hMjI4LTU4NjRlMzBjMDQ0NSIsIkltcG9ydElkIjpudWxsLCJUaXRsZSI6Ik1pbGVzdG9uZSA1IiwiTm90ZSI6bnVsbCwiSHlwZXJsaW5rIjpudWxsLCJJc0NoYW5nZWQiOmZhbHNlLCJJc05ldyI6dHJ1ZX1dLCJUYXNrcyI6W3siJGlkIjoiMjAzIiwiR3JvdXBOYW1lIjpudWxsLCJTdGFydERhdGUiOiIyMDE3LTA1LTE5VDAwOjAwOjAwWiIsIkVuZERhdGUiOiIyMDE3LTA2LTAyVDIzOjU5OjU5Ljk5OVoiLCJQZXJjZW50YWdlQ29tcGxldGUiOjEwMC4wLCJTdHlsZSI6eyIkaWQiOiIyMDQiLCJTaGFwZSI6NiwiU2hhcGVUaGlja25lc3MiOjEsIkR1cmF0aW9uRm9ybWF0IjowLCJJbmNsdWRlTm9uV29ya2luZ0RheXNJbkR1cmF0aW9uIjpmYWxzZSwiUGVyY2VudGFnZUNvbXBsZXRlU3R5bGUiOnsiJGlkIjoiMjA1IiwiRm9udFNldHRpbmdzIjp7IiRpZCI6IjIwNiIsIkZvbnRTaXplIjoxMCwiRm9udE5hbWUiOiJDYWxpYnJpIiwiSXNCb2xkIjpmYWxzZSwiSXNJdGFsaWMiOmZhbHNlLCJJc1VuZGVybGluZWQiOmZhbHNlLCJQYXJlbnRTdHlsZSI6eyIkcmVmIjoiODIifX0sIkF1dG9TaXplIjowLCJGb3JlZ3JvdW5kIjp7IiRpZCI6IjIwNyIsIkNvbG9yIjp7IiRpZCI6IjIwOCIsIkEiOjI1NSwiUiI6MjM3LCJHIjoxMjUsIkIiOjQ5fX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A5IiwiTGluZUNvbG9yIjpudWxsLCJMaW5lV2VpZ2h0IjowLjAsIkxpbmVUeXBlIjowLCJQYXJlbnRTdHlsZSI6bnVsbH0sIlBhcmVudFN0eWxlIjp7IiRyZWYiOiI4MSJ9fSwiRHVyYXRpb25TdHlsZSI6eyIkaWQiOiIyMTAiLCJGb250U2V0dGluZ3MiOnsiJGlkIjoiMjEx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EyIiwiTGluZUNvbG9yIjpudWxsLCJMaW5lV2VpZ2h0IjowLjAsIkxpbmVUeXBlIjowLCJQYXJlbnRTdHlsZSI6bnVsbH0sIlBhcmVudFN0eWxlIjp7IiRyZWYiOiI4OCJ9fSwiSG9yaXpvbnRhbENvbm5lY3RvclN0eWxlIjp7IiRpZCI6IjIxMyIsIkxpbmVDb2xvciI6eyIkcmVmIjoiOTYifSwiTGluZVdlaWdodCI6MC4wLCJMaW5lVHlwZSI6MCwiUGFyZW50U3R5bGUiOnsiJHJlZiI6Ijk1In19LCJWZXJ0aWNhbENvbm5lY3RvclN0eWxlIjp7IiRpZCI6IjIxNCIsIkxpbmVDb2xvciI6eyIkaWQiOiIyMTUiLCIkdHlwZSI6Ik5MUkUuQ29tbW9uLkRvbS5Tb2xpZENvbG9yQnJ1c2gsIE5MUkUuQ29tbW9uIiwiQ29sb3IiOnsiJGlkIjoiMjE2IiwiQSI6MjU1LCJSIjoxMTIsIkciOjE3MywiQiI6NzF9fSwiTGluZVdlaWdodCI6MS4wLCJMaW5lVHlwZSI6MCwiUGFyZW50U3R5bGUiOnsiJHJlZiI6Ijk4In19LCJNYXJnaW4iOm51bGwsIlN0YXJ0RGF0ZVBvc2l0aW9uIjo0LCJFbmREYXRlUG9zaXRpb24iOjQsIlRpdGxlUG9zaXRpb24iOjMsIkR1cmF0aW9uUG9zaXRpb24iOjYsIlBlcmNlbnRhZ2VDb21wbGV0ZWRQb3NpdGlvbiI6NiwiU3BhY2luZyI6NSwiSXNCZWxvd1RpbWViYW5kIjpmYWxzZSwiUGVyY2VudGFnZUNvbXBsZXRlU2hhcGVPcGFjaXR5IjozNSwiU2hhcGVTdHlsZSI6eyIkaWQiOiIyMTciLCJNYXJnaW4iOnsiJHJlZiI6IjEwMiJ9LCJQYWRkaW5nIjp7IiRpZCI6IjIxOCIsIlRvcCI6MywiTGVmdCI6MCwiUmlnaHQiOjAsIkJvdHRvbSI6NH0sIkJhY2tncm91bmQiOnsiJGlkIjoiMjE5IiwiQ29sb3IiOnsiJGlkIjoiMjIwIiwiQSI6MjU1LCJSIjoxNTAsIkciOjIxNCwiQiI6NjZ9fSwiSXNWaXNpYmxlIjp0cnVlLCJXaWR0aCI6MC4wLCJIZWlnaHQiOjE2LjAsIkJvcmRlclN0eWxlIjp7IiRpZCI6IjIyMSIsIkxpbmVDb2xvciI6eyIkaWQiOiIyMjIiLCIkdHlwZSI6Ik5MUkUuQ29tbW9uLkRvbS5Tb2xpZENvbG9yQnJ1c2gsIE5MUkUuQ29tbW9uIiwiQ29sb3IiOnsiJGlkIjoiMjIzIiwiQSI6MjU1LCJSIjoyNTUsIkciOjAsIkIiOjB9fSwiTGluZVdlaWdodCI6MC4wLCJMaW5lVHlwZSI6MCwiUGFyZW50U3R5bGUiOm51bGx9LCJQYXJlbnRTdHlsZSI6eyIkcmVmIjoiMTAxIn19LCJUaXRsZVN0eWxlIjp7IiRpZCI6IjIyNCIsIkZvbnRTZXR0aW5ncyI6eyIkaWQiOiIyMjUiLCJGb250U2l6ZSI6MTEsIkZvbnROYW1lIjoiQ2FsaWJyaSIsIklzQm9sZCI6dHJ1ZSwiSXNJdGFsaWMiOmZhbHNlLCJJc1VuZGVybGluZWQiOmZhbHNlLCJQYXJlbnRTdHlsZSI6eyIkcmVmIjoiMTA4In19LCJBdXRvU2l6ZSI6MCwiRm9yZWdyb3VuZCI6eyIkaWQiOiIyMjYiLCJDb2xvciI6eyIkaWQiOiIyMjciLCJBIjoyNTUsIlIiOjAsIkciOjAsIkIiOjB9fSwiTWF4V2lkdGgiOjQ4LjIxNjMwMDk2NDM1NTQ2OS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jI4IiwiTGluZUNvbG9yIjpudWxsLCJMaW5lV2VpZ2h0IjowLjAsIkxpbmVUeXBlIjowLCJQYXJlbnRTdHlsZSI6bnVsbH0sIlBhcmVudFN0eWxlIjp7IiRyZWYiOiIxMDcifX0sIkRhdGVTdHlsZSI6eyIkaWQiOiIyMjkiLCJGb250U2V0dGluZ3MiOnsiJGlkIjoiMjMwIiwiRm9udFNpemUiOjEwLCJGb250TmFtZSI6IkNhbGlicmkiLCJJc0JvbGQiOnRydWUsIklzSXRhbGljIjpmYWxzZSwiSXNVbmRlcmxpbmVkIjpmYWxzZSwiUGFyZW50U3R5bGUiOnsiJHJlZiI6IjExNSJ9fSwiQXV0b1NpemUiOjAsIkZvcmVncm91bmQiOnsiJGlkIjoiMjMxIiwiQ29sb3IiOnsiJGlkIjoiMjMyIiwiQSI6MjU1LCJSIjoxMTIsIkciOjE3MywiQiI6NzF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MzMiLCJMaW5lQ29sb3IiOm51bGwsIkxpbmVXZWlnaHQiOjAuMCwiTGluZVR5cGUiOjAsIlBhcmVudFN0eWxlIjpudWxsfSwiUGFyZW50U3R5bGUiOnsiJHJlZiI6IjExNCJ9fSwiRGF0ZUZvcm1hdCI6eyIkaWQiOiIyMzQiLCJGb3JtYXRTdHJpbmciOiJNTU0gZCIsIlNlcGFyYXRvciI6Ii8iLCJVc2VJbnRlcm5hdGlvbmFsRGF0ZUZvcm1hdCI6ZmFsc2V9LCJJc1Zpc2libGUiOnRydWUsIlBhcmVudFN0eWxlIjp7IiRyZWYiOiI4MCJ9fSwiSW5kZXgiOjEsIklkIjoiMjUwOGVmYTItOGZmMy00OWRhLThiYzYtODM3YjBjMTJmM2YyIiwiSW1wb3J0SWQiOm51bGwsIlRpdGxlIjoiU0VDVElPTiAxIiwiTm90ZSI6bnVsbCwiSHlwZXJsaW5rIjpudWxsLCJJc0NoYW5nZWQiOmZhbHNlLCJJc05ldyI6dHJ1ZX0seyIkaWQiOiIyMzUiLCJHcm91cE5hbWUiOm51bGwsIlN0YXJ0RGF0ZSI6IjIwMTctMDUtMTlUMDA6MDA6MDBaIiwiRW5kRGF0ZSI6IjIwMTctMDUtMjNUMjM6NTk6NTkuOTk5WiIsIlBlcmNlbnRhZ2VDb21wbGV0ZSI6bnVsbCwiU3R5bGUiOnsiJGlkIjoiMjM2IiwiU2hhcGUiOjMsIlNoYXBlVGhpY2tuZXNzIjowLCJEdXJhdGlvbkZvcm1hdCI6MCwiSW5jbHVkZU5vbldvcmtpbmdEYXlzSW5EdXJhdGlvbiI6ZmFsc2UsIlBlcmNlbnRhZ2VDb21wbGV0ZVN0eWxlIjp7IiRpZCI6IjIzNyIsIkZvbnRTZXR0aW5ncyI6eyIkaWQiOiIyMz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MzkiLCJMaW5lQ29sb3IiOm51bGwsIkxpbmVXZWlnaHQiOjAuMCwiTGluZVR5cGUiOjAsIlBhcmVudFN0eWxlIjpudWxsfSwiUGFyZW50U3R5bGUiOnsiJHJlZiI6IjgxIn19LCJEdXJhdGlvblN0eWxlIjp7IiRpZCI6IjI0MCIsIkZvbnRTZXR0aW5ncyI6eyIkaWQiOiIyNDE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NDIiLCJMaW5lQ29sb3IiOm51bGwsIkxpbmVXZWlnaHQiOjAuMCwiTGluZVR5cGUiOjAsIlBhcmVudFN0eWxlIjpudWxsfSwiUGFyZW50U3R5bGUiOnsiJHJlZiI6Ijg4In19LCJIb3Jpem9udGFsQ29ubmVjdG9yU3R5bGUiOnsiJGlkIjoiMjQzIiwiTGluZUNvbG9yIjp7IiRyZWYiOiI5NiJ9LCJMaW5lV2VpZ2h0IjowLjAsIkxpbmVUeXBlIjowLCJQYXJlbnRTdHlsZSI6eyIkcmVmIjoiOTUifX0sIlZlcnRpY2FsQ29ubmVjdG9yU3R5bGUiOnsiJGlkIjoiMjQ0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mZhbHNlLCJQZXJjZW50YWdlQ29tcGxldGVTaGFwZU9wYWNpdHkiOjM1LCJTaGFwZVN0eWxlIjp7IiRpZCI6IjI0NSIsIk1hcmdpbiI6eyIkcmVmIjoiMTAyIn0sIlBhZGRpbmciOnsiJGlkIjoiMjQ2IiwiVG9wIjowLCJMZWZ0IjowLCJSaWdodCI6MiwiQm90dG9tIjowfSwiQmFja2dyb3VuZCI6eyIkaWQiOiIyNDciLCJDb2xvciI6eyIkaWQiOiIyNDgiLCJBIjoyNTUsIlIiOjkxLCJHIjoxNTUsIkIiOjIxM319LCJJc1Zpc2libGUiOnRydWUsIldpZHRoIjowLjAsIkhlaWdodCI6MTAuMCwiQm9yZGVyU3R5bGUiOnsiJGlkIjoiMjQ5IiwiTGluZUNvbG9yIjp7IiRpZCI6IjI1MCIsIiR0eXBlIjoiTkxSRS5Db21tb24uRG9tLlNvbGlkQ29sb3JCcnVzaCwgTkxSRS5Db21tb24iLCJDb2xvciI6eyIkaWQiOiIyNTEiLCJBIjoyNTUsIlIiOjI1NSwiRyI6MCwiQiI6MH19LCJMaW5lV2VpZ2h0IjowLjAsIkxpbmVUeXBlIjowLCJQYXJlbnRTdHlsZSI6bnVsbH0sIlBhcmVudFN0eWxlIjp7IiRyZWYiOiIxMDEifX0sIlRpdGxlU3R5bGUiOnsiJGlkIjoiMjUyIiwiRm9udFNldHRpbmdzIjp7IiRpZCI6IjI1MyIsIkZvbnRTaXplIjoxMSwiRm9udE5hbWUiOiJDYWxpYnJpIiwiSXNCb2xkIjpmYWxzZSwiSXNJdGFsaWMiOmZhbHNlLCJJc1VuZGVybGluZWQiOmZhbHNlLCJQYXJlbnRTdHlsZSI6eyIkcmVmIjoiMTA4In19LCJBdXRvU2l6ZSI6MCwiRm9yZWdyb3VuZCI6eyIkcmVmIjoiMTA5In0sIk1heFdpZHRoIjozOS42MzMzMDg0MTA2NDQ1MzE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I1NCIsIkxpbmVDb2xvciI6bnVsbCwiTGluZVdlaWdodCI6MC4wLCJMaW5lVHlwZSI6MCwiUGFyZW50U3R5bGUiOm51bGx9LCJQYXJlbnRTdHlsZSI6eyIkcmVmIjoiMTA3In19LCJEYXRlU3R5bGUiOnsiJGlkIjoiMjU1IiwiRm9udFNldHRpbmdzIjp7IiRpZCI6IjI1NiIsIkZvbnRTaXplIjo4LCJGb250TmFtZSI6IkNhbGlicmkiLCJJc0JvbGQiOmZhbHNlLCJJc0l0YWxpYyI6ZmFsc2UsIklzVW5kZXJsaW5lZCI6ZmFsc2UsIlBhcmVudFN0eWxlIjp7IiRyZWYiOiIxMTUifX0sIkF1dG9TaXplIjowLCJGb3JlZ3JvdW5kIjp7IiRpZCI6IjI1NyIsIkNvbG9yIjp7IiRpZCI6IjI1OCIsIkEiOjI1NSwiUiI6MTkxLCJHIjoxOTEsIkIiOjE5MX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1OSIsIkxpbmVDb2xvciI6bnVsbCwiTGluZVdlaWdodCI6MC4wLCJMaW5lVHlwZSI6MCwiUGFyZW50U3R5bGUiOm51bGx9LCJQYXJlbnRTdHlsZSI6eyIkcmVmIjoiMTE0In19LCJEYXRlRm9ybWF0Ijp7IiRpZCI6IjI2MCIsIkZvcm1hdFN0cmluZyI6Ik0vZCIsIlNlcGFyYXRvciI6Ii8iLCJVc2VJbnRlcm5hdGlvbmFsRGF0ZUZvcm1hdCI6ZmFsc2V9LCJJc1Zpc2libGUiOnRydWUsIlBhcmVudFN0eWxlIjp7IiRyZWYiOiI4MCJ9fSwiSW5kZXgiOjIsIklkIjoiOTExNjI3OGUtNWMyOS00NmEwLTg1ZGItNTc3NmRhMzIyZjNmIiwiSW1wb3J0SWQiOm51bGwsIlRpdGxlIjoiU3ViLXRhc2siLCJOb3RlIjpudWxsLCJIeXBlcmxpbmsiOm51bGwsIklzQ2hhbmdlZCI6ZmFsc2UsIklzTmV3Ijp0cnVlfSx7IiRpZCI6IjI2MSIsIkdyb3VwTmFtZSI6bnVsbCwiU3RhcnREYXRlIjoiMjAxNy0wNS0yNlQwMDowMDowMFoiLCJFbmREYXRlIjoiMjAxNy0wNS0yOFQyMzo1OTo1OS45OTlaIiwiUGVyY2VudGFnZUNvbXBsZXRlIjpudWxsLCJTdHlsZSI6eyIkaWQiOiIyNjIiLCJTaGFwZSI6MywiU2hhcGVUaGlja25lc3MiOjAsIkR1cmF0aW9uRm9ybWF0IjowLCJJbmNsdWRlTm9uV29ya2luZ0RheXNJbkR1cmF0aW9uIjpmYWxzZSwiUGVyY2VudGFnZUNvbXBsZXRlU3R5bGUiOnsiJGlkIjoiMjYzIiwiRm9udFNldHRpbmdzIjp7IiRpZCI6IjI2N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2NSIsIkxpbmVDb2xvciI6bnVsbCwiTGluZVdlaWdodCI6MC4wLCJMaW5lVHlwZSI6MCwiUGFyZW50U3R5bGUiOm51bGx9LCJQYXJlbnRTdHlsZSI6eyIkcmVmIjoiODEifX0sIkR1cmF0aW9uU3R5bGUiOnsiJGlkIjoiMjY2IiwiRm9udFNldHRpbmdzIjp7IiRpZCI6IjI2N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2OCIsIkxpbmVDb2xvciI6bnVsbCwiTGluZVdlaWdodCI6MC4wLCJMaW5lVHlwZSI6MCwiUGFyZW50U3R5bGUiOm51bGx9LCJQYXJlbnRTdHlsZSI6eyIkcmVmIjoiODgifX0sIkhvcml6b250YWxDb25uZWN0b3JTdHlsZSI6eyIkaWQiOiIyNjkiLCJMaW5lQ29sb3IiOnsiJHJlZiI6Ijk2In0sIkxpbmVXZWlnaHQiOjAuMCwiTGluZVR5cGUiOjAsIlBhcmVudFN0eWxlIjp7IiRyZWYiOiI5NSJ9fSwiVmVydGljYWxDb25uZWN0b3JTdHlsZSI6eyIkaWQiOiIyNzA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ZmFsc2UsIlBlcmNlbnRhZ2VDb21wbGV0ZVNoYXBlT3BhY2l0eSI6MzUsIlNoYXBlU3R5bGUiOnsiJGlkIjoiMjcxIiwiTWFyZ2luIjp7IiRyZWYiOiIxMDIifSwiUGFkZGluZyI6eyIkaWQiOiIyNzIiLCJUb3AiOjAsIkxlZnQiOjAsIlJpZ2h0IjoyLCJCb3R0b20iOjB9LCJCYWNrZ3JvdW5kIjp7IiRpZCI6IjI3MyIsIkNvbG9yIjp7IiRpZCI6IjI3NCIsIkEiOjI1NSwiUiI6MTk3LCJHIjo5MCwiQiI6MTd9fSwiSXNWaXNpYmxlIjp0cnVlLCJXaWR0aCI6MC4wLCJIZWlnaHQiOjEwLjAsIkJvcmRlclN0eWxlIjp7IiRpZCI6IjI3NSIsIkxpbmVDb2xvciI6eyIkaWQiOiIyNzYiLCIkdHlwZSI6Ik5MUkUuQ29tbW9uLkRvbS5Tb2xpZENvbG9yQnJ1c2gsIE5MUkUuQ29tbW9uIiwiQ29sb3IiOnsiJGlkIjoiMjc3IiwiQSI6MjU1LCJSIjoyNTUsIkciOjAsIkIiOjB9fSwiTGluZVdlaWdodCI6MC4wLCJMaW5lVHlwZSI6MCwiUGFyZW50U3R5bGUiOm51bGx9LCJQYXJlbnRTdHlsZSI6eyIkcmVmIjoiMTAxIn19LCJUaXRsZVN0eWxlIjp7IiRpZCI6IjI3OCIsIkZvbnRTZXR0aW5ncyI6eyIkaWQiOiIyNzkiLCJGb250U2l6ZSI6MTEsIkZvbnROYW1lIjoiQ2FsaWJyaSIsIklzQm9sZCI6ZmFsc2UsIklzSXRhbGljIjpmYWxzZSwiSXNVbmRlcmxpbmVkIjpmYWxzZSwiUGFyZW50U3R5bGUiOnsiJHJlZiI6IjEwOCJ9fSwiQXV0b1NpemUiOjAsIkZvcmVncm91bmQiOnsiJHJlZiI6IjEwOSJ9LCJNYXhXaWR0aCI6NDcuODM3NzE1MTQ4OTI1Nzgx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yODAiLCJMaW5lQ29sb3IiOm51bGwsIkxpbmVXZWlnaHQiOjAuMCwiTGluZVR5cGUiOjAsIlBhcmVudFN0eWxlIjpudWxsfSwiUGFyZW50U3R5bGUiOnsiJHJlZiI6IjEwNyJ9fSwiRGF0ZVN0eWxlIjp7IiRpZCI6IjI4MSIsIkZvbnRTZXR0aW5ncyI6eyIkaWQiOiIyODIiLCJGb250U2l6ZSI6OCwiRm9udE5hbWUiOiJDYWxpYnJpIiwiSXNCb2xkIjpmYWxzZSwiSXNJdGFsaWMiOmZhbHNlLCJJc1VuZGVybGluZWQiOmZhbHNlLCJQYXJlbnRTdHlsZSI6eyIkcmVmIjoiMTE1In19LCJBdXRvU2l6ZSI6MCwiRm9yZWdyb3VuZCI6eyIkaWQiOiIyODMiLCJDb2xvciI6eyIkaWQiOiIyODQiLCJBIjoyNTUsIlIiOjE5MSwiRyI6MTkxLCJCIjoxOTF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ODUiLCJMaW5lQ29sb3IiOm51bGwsIkxpbmVXZWlnaHQiOjAuMCwiTGluZVR5cGUiOjAsIlBhcmVudFN0eWxlIjpudWxsfSwiUGFyZW50U3R5bGUiOnsiJHJlZiI6IjExNCJ9fSwiRGF0ZUZvcm1hdCI6eyIkaWQiOiIyODYiLCJGb3JtYXRTdHJpbmciOiJNL2QiLCJTZXBhcmF0b3IiOiIvIiwiVXNlSW50ZXJuYXRpb25hbERhdGVGb3JtYXQiOmZhbHNlfSwiSXNWaXNpYmxlIjp0cnVlLCJQYXJlbnRTdHlsZSI6eyIkcmVmIjoiODAifX0sIkluZGV4IjozLCJJZCI6Ijg1NzRmMjdhLTBjNjMtNGIwOC1iOTdjLTIwZTFlYjhiMWExMSIsIkltcG9ydElkIjpudWxsLCJUaXRsZSI6IlN1Yi10YXNrIDIiLCJOb3RlIjpudWxsLCJIeXBlcmxpbmsiOm51bGwsIklzQ2hhbmdlZCI6ZmFsc2UsIklzTmV3Ijp0cnVlfSx7IiRpZCI6IjI4NyIsIkdyb3VwTmFtZSI6bnVsbCwiU3RhcnREYXRlIjoiMjAxNy0wNS0yOVQwMDowMDowMFoiLCJFbmREYXRlIjoiMjAxNy0wNi0wMlQyMzo1OTo1OS45OTlaIiwiUGVyY2VudGFnZUNvbXBsZXRlIjpudWxsLCJTdHlsZSI6eyIkaWQiOiIyODgiLCJTaGFwZSI6MywiU2hhcGVUaGlja25lc3MiOjAsIkR1cmF0aW9uRm9ybWF0IjowLCJJbmNsdWRlTm9uV29ya2luZ0RheXNJbkR1cmF0aW9uIjpmYWxzZSwiUGVyY2VudGFnZUNvbXBsZXRlU3R5bGUiOnsiJGlkIjoiMjg5IiwiRm9udFNldHRpbmdzIjp7IiRpZCI6IjI5M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5MSIsIkxpbmVDb2xvciI6bnVsbCwiTGluZVdlaWdodCI6MC4wLCJMaW5lVHlwZSI6MCwiUGFyZW50U3R5bGUiOm51bGx9LCJQYXJlbnRTdHlsZSI6eyIkcmVmIjoiODEifX0sIkR1cmF0aW9uU3R5bGUiOnsiJGlkIjoiMjkyIiwiRm9udFNldHRpbmdzIjp7IiRpZCI6IjI5M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5NCIsIkxpbmVDb2xvciI6bnVsbCwiTGluZVdlaWdodCI6MC4wLCJMaW5lVHlwZSI6MCwiUGFyZW50U3R5bGUiOm51bGx9LCJQYXJlbnRTdHlsZSI6eyIkcmVmIjoiODgifX0sIkhvcml6b250YWxDb25uZWN0b3JTdHlsZSI6eyIkaWQiOiIyOTUiLCJMaW5lQ29sb3IiOnsiJHJlZiI6Ijk2In0sIkxpbmVXZWlnaHQiOjAuMCwiTGluZVR5cGUiOjAsIlBhcmVudFN0eWxlIjp7IiRyZWYiOiI5NSJ9fSwiVmVydGljYWxDb25uZWN0b3JTdHlsZSI6eyIkaWQiOiIyOTY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ZmFsc2UsIlBlcmNlbnRhZ2VDb21wbGV0ZVNoYXBlT3BhY2l0eSI6MzUsIlNoYXBlU3R5bGUiOnsiJGlkIjoiMjk3IiwiTWFyZ2luIjp7IiRyZWYiOiIxMDIifSwiUGFkZGluZyI6eyIkaWQiOiIyOTgiLCJUb3AiOjAsIkxlZnQiOjAsIlJpZ2h0IjoyLCJCb3R0b20iOjB9LCJCYWNrZ3JvdW5kIjp7IiRpZCI6IjI5OSIsIkNvbG9yIjp7IiRpZCI6IjMwMCIsIkEiOjI1NSwiUiI6MTI0LCJHIjoxMjQsIkIiOjEyNH19LCJJc1Zpc2libGUiOnRydWUsIldpZHRoIjowLjAsIkhlaWdodCI6MTAuMCwiQm9yZGVyU3R5bGUiOnsiJGlkIjoiMzAxIiwiTGluZUNvbG9yIjp7IiRpZCI6IjMwMiIsIiR0eXBlIjoiTkxSRS5Db21tb24uRG9tLlNvbGlkQ29sb3JCcnVzaCwgTkxSRS5Db21tb24iLCJDb2xvciI6eyIkaWQiOiIzMDMiLCJBIjoyNTUsIlIiOjI1NSwiRyI6MCwiQiI6MH19LCJMaW5lV2VpZ2h0IjowLjAsIkxpbmVUeXBlIjowLCJQYXJlbnRTdHlsZSI6bnVsbH0sIlBhcmVudFN0eWxlIjp7IiRyZWYiOiIxMDEifX0sIlRpdGxlU3R5bGUiOnsiJGlkIjoiMzA0IiwiRm9udFNldHRpbmdzIjp7IiRpZCI6IjMwNSIsIkZvbnRTaXplIjoxMSwiRm9udE5hbWUiOiJDYWxpYnJpIiwiSXNCb2xkIjpmYWxzZSwiSXNJdGFsaWMiOmZhbHNlLCJJc1VuZGVybGluZWQiOmZhbHNlLCJQYXJlbnRTdHlsZSI6eyIkcmVmIjoiMTA4In19LCJBdXRvU2l6ZSI6MCwiRm9yZWdyb3VuZCI6eyIkcmVmIjoiMTA5In0sIk1heFdpZHRoIjo0Ny44Mzc3MTUxNDg5MjU3ODE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MwNiIsIkxpbmVDb2xvciI6bnVsbCwiTGluZVdlaWdodCI6MC4wLCJMaW5lVHlwZSI6MCwiUGFyZW50U3R5bGUiOm51bGx9LCJQYXJlbnRTdHlsZSI6eyIkcmVmIjoiMTA3In19LCJEYXRlU3R5bGUiOnsiJGlkIjoiMzA3IiwiRm9udFNldHRpbmdzIjp7IiRpZCI6IjMwOCIsIkZvbnRTaXplIjo4LCJGb250TmFtZSI6IkNhbGlicmkiLCJJc0JvbGQiOmZhbHNlLCJJc0l0YWxpYyI6ZmFsc2UsIklzVW5kZXJsaW5lZCI6ZmFsc2UsIlBhcmVudFN0eWxlIjp7IiRyZWYiOiIxMTUifX0sIkF1dG9TaXplIjowLCJGb3JlZ3JvdW5kIjp7IiRpZCI6IjMwOSIsIkNvbG9yIjp7IiRpZCI6IjMxMCIsIkEiOjI1NSwiUiI6MTkxLCJHIjoxOTEsIkIiOjE5MX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xMSIsIkxpbmVDb2xvciI6bnVsbCwiTGluZVdlaWdodCI6MC4wLCJMaW5lVHlwZSI6MCwiUGFyZW50U3R5bGUiOm51bGx9LCJQYXJlbnRTdHlsZSI6eyIkcmVmIjoiMTE0In19LCJEYXRlRm9ybWF0Ijp7IiRpZCI6IjMxMiIsIkZvcm1hdFN0cmluZyI6Ik0vZCIsIlNlcGFyYXRvciI6Ii8iLCJVc2VJbnRlcm5hdGlvbmFsRGF0ZUZvcm1hdCI6ZmFsc2V9LCJJc1Zpc2libGUiOnRydWUsIlBhcmVudFN0eWxlIjp7IiRyZWYiOiI4MCJ9fSwiSW5kZXgiOjQsIklkIjoiODU0NWEyNjItMjcwNy00MTBlLWE2YmYtMGJiMjQxMmU0ODkxIiwiSW1wb3J0SWQiOm51bGwsIlRpdGxlIjoiU3ViLXRhc2sgMyIsIk5vdGUiOm51bGwsIkh5cGVybGluayI6bnVsbCwiSXNDaGFuZ2VkIjpmYWxzZSwiSXNOZXciOnRydWV9LHsiJGlkIjoiMzEzIiwiR3JvdXBOYW1lIjpudWxsLCJTdGFydERhdGUiOiIyMDE3LTA2LTAzVDAwOjAwOjAwWiIsIkVuZERhdGUiOiIyMDE3LTA2LTE3VDIzOjU5OjU5Ljk5OVoiLCJQZXJjZW50YWdlQ29tcGxldGUiOjY1LjAsIlN0eWxlIjp7IiRpZCI6IjMxNCIsIlNoYXBlIjo2LCJTaGFwZVRoaWNrbmVzcyI6MSwiRHVyYXRpb25Gb3JtYXQiOjAsIkluY2x1ZGVOb25Xb3JraW5nRGF5c0luRHVyYXRpb24iOmZhbHNlLCJQZXJjZW50YWdlQ29tcGxldGVTdHlsZSI6eyIkaWQiOiIzMTUiLCJGb250U2V0dGluZ3MiOnsiJGlkIjoiMzE2IiwiRm9udFNpemUiOjEwLCJGb250TmFtZSI6IkNhbGlicmkiLCJJc0JvbGQiOmZhbHNlLCJJc0l0YWxpYyI6ZmFsc2UsIklzVW5kZXJsaW5lZCI6ZmFsc2UsIlBhcmVudFN0eWxlIjp7IiRyZWYiOiI4MiJ9fSwiQXV0b1NpemUiOjAsIkZvcmVncm91bmQiOnsiJGlkIjoiMzE3IiwiQ29sb3IiOnsiJGlkIjoiMzE4IiwiQSI6MjU1LCJSIjoyMzcsIkciOjEyNSwiQiI6NDl9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TkiLCJMaW5lQ29sb3IiOm51bGwsIkxpbmVXZWlnaHQiOjAuMCwiTGluZVR5cGUiOjAsIlBhcmVudFN0eWxlIjpudWxsfSwiUGFyZW50U3R5bGUiOnsiJHJlZiI6IjgxIn19LCJEdXJhdGlvblN0eWxlIjp7IiRpZCI6IjMyMCIsIkZvbnRTZXR0aW5ncyI6eyIkaWQiOiIzMjE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jIiLCJMaW5lQ29sb3IiOm51bGwsIkxpbmVXZWlnaHQiOjAuMCwiTGluZVR5cGUiOjAsIlBhcmVudFN0eWxlIjpudWxsfSwiUGFyZW50U3R5bGUiOnsiJHJlZiI6Ijg4In19LCJIb3Jpem9udGFsQ29ubmVjdG9yU3R5bGUiOnsiJGlkIjoiMzIzIiwiTGluZUNvbG9yIjp7IiRyZWYiOiI5NiJ9LCJMaW5lV2VpZ2h0IjowLjAsIkxpbmVUeXBlIjowLCJQYXJlbnRTdHlsZSI6eyIkcmVmIjoiOTUifX0sIlZlcnRpY2FsQ29ubmVjdG9yU3R5bGUiOnsiJGlkIjoiMzI0IiwiTGluZUNvbG9yIjp7IiRpZCI6IjMyNSIsIiR0eXBlIjoiTkxSRS5Db21tb24uRG9tLlNvbGlkQ29sb3JCcnVzaCwgTkxSRS5Db21tb24iLCJDb2xvciI6eyIkaWQiOiIzMjYiLCJBIjoyNTUsIlIiOjIzNywiRyI6MTI1LCJCIjo0OX19LCJMaW5lV2VpZ2h0IjoxLjAsIkxpbmVUeXBlIjowLCJQYXJlbnRTdHlsZSI6eyIkcmVmIjoiOTgifX0sIk1hcmdpbiI6bnVsbCwiU3RhcnREYXRlUG9zaXRpb24iOjQsIkVuZERhdGVQb3NpdGlvbiI6NCwiVGl0bGVQb3NpdGlvbiI6MywiRHVyYXRpb25Qb3NpdGlvbiI6NiwiUGVyY2VudGFnZUNvbXBsZXRlZFBvc2l0aW9uIjo2LCJTcGFjaW5nIjo1LCJJc0JlbG93VGltZWJhbmQiOmZhbHNlLCJQZXJjZW50YWdlQ29tcGxldGVTaGFwZU9wYWNpdHkiOjM1LCJTaGFwZVN0eWxlIjp7IiRpZCI6IjMyNyIsIk1hcmdpbiI6eyIkcmVmIjoiMTAyIn0sIlBhZGRpbmciOnsiJGlkIjoiMzI4IiwiVG9wIjozLCJMZWZ0IjowLCJSaWdodCI6MCwiQm90dG9tIjo0fSwiQmFja2dyb3VuZCI6eyIkaWQiOiIzMjkiLCJDb2xvciI6eyIkaWQiOiIzMzAiLCJBIjoyNTUsIlIiOjIzNywiRyI6MTI1LCJCIjo0OX19LCJJc1Zpc2libGUiOnRydWUsIldpZHRoIjowLjAsIkhlaWdodCI6MTYuMCwiQm9yZGVyU3R5bGUiOnsiJGlkIjoiMzMxIiwiTGluZUNvbG9yIjp7IiRpZCI6IjMzMiIsIiR0eXBlIjoiTkxSRS5Db21tb24uRG9tLlNvbGlkQ29sb3JCcnVzaCwgTkxSRS5Db21tb24iLCJDb2xvciI6eyIkaWQiOiIzMzMiLCJBIjoyNTUsIlIiOjI1NSwiRyI6MCwiQiI6MH19LCJMaW5lV2VpZ2h0IjowLjAsIkxpbmVUeXBlIjowLCJQYXJlbnRTdHlsZSI6bnVsbH0sIlBhcmVudFN0eWxlIjp7IiRyZWYiOiIxMDEifX0sIlRpdGxlU3R5bGUiOnsiJGlkIjoiMzM0IiwiRm9udFNldHRpbmdzIjp7IiRpZCI6IjMzNSIsIkZvbnRTaXplIjoxMSwiRm9udE5hbWUiOiJDYWxpYnJpIiwiSXNCb2xkIjp0cnVlLCJJc0l0YWxpYyI6ZmFsc2UsIklzVW5kZXJsaW5lZCI6ZmFsc2UsIlBhcmVudFN0eWxlIjp7IiRyZWYiOiIxMDgifX0sIkF1dG9TaXplIjowLCJGb3JlZ3JvdW5kIjp7IiRpZCI6IjMzNiIsIkNvbG9yIjp7IiRpZCI6IjMzNyIsIkEiOjI1NSwiUiI6MCwiRyI6MCwiQiI6MH19LCJNYXhXaWR0aCI6NDguMjE2MzAwOTY0MzU1NDY5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zMzgiLCJMaW5lQ29sb3IiOm51bGwsIkxpbmVXZWlnaHQiOjAuMCwiTGluZVR5cGUiOjAsIlBhcmVudFN0eWxlIjpudWxsfSwiUGFyZW50U3R5bGUiOnsiJHJlZiI6IjEwNyJ9fSwiRGF0ZVN0eWxlIjp7IiRpZCI6IjMzOSIsIkZvbnRTZXR0aW5ncyI6eyIkaWQiOiIzNDAiLCJGb250U2l6ZSI6MTAsIkZvbnROYW1lIjoiQ2FsaWJyaSIsIklzQm9sZCI6dHJ1ZSwiSXNJdGFsaWMiOmZhbHNlLCJJc1VuZGVybGluZWQiOmZhbHNlLCJQYXJlbnRTdHlsZSI6eyIkcmVmIjoiMTE1In19LCJBdXRvU2l6ZSI6MCwiRm9yZWdyb3VuZCI6eyIkaWQiOiIzNDEiLCJDb2xvciI6eyIkaWQiOiIzNDIiLCJBIjoyNTUsIlIiOjIzNywiRyI6MTI1LCJCIjo0OX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0MyIsIkxpbmVDb2xvciI6bnVsbCwiTGluZVdlaWdodCI6MC4wLCJMaW5lVHlwZSI6MCwiUGFyZW50U3R5bGUiOm51bGx9LCJQYXJlbnRTdHlsZSI6eyIkcmVmIjoiMTE0In19LCJEYXRlRm9ybWF0Ijp7IiRpZCI6IjM0NCIsIkZvcm1hdFN0cmluZyI6Ik1NTSBkIiwiU2VwYXJhdG9yIjoiLyIsIlVzZUludGVybmF0aW9uYWxEYXRlRm9ybWF0IjpmYWxzZX0sIklzVmlzaWJsZSI6dHJ1ZSwiUGFyZW50U3R5bGUiOnsiJHJlZiI6IjgwIn19LCJJbmRleCI6NSwiSWQiOiI4MzQ2MzZlMy0yY2ZmLTQ4MGQtOGE4NS0yYWUxOTFmYzY4NDIiLCJJbXBvcnRJZCI6bnVsbCwiVGl0bGUiOiJTRUNUSU9OIDIiLCJOb3RlIjpudWxsLCJIeXBlcmxpbmsiOm51bGwsIklzQ2hhbmdlZCI6ZmFsc2UsIklzTmV3Ijp0cnVlfSx7IiRpZCI6IjM0NSIsIkdyb3VwTmFtZSI6bnVsbCwiU3RhcnREYXRlIjoiMjAxNy0wNi0wM1QwMDowMDowMFoiLCJFbmREYXRlIjoiMjAxNy0wNi0wNFQyMzo1OTo1OS45OTlaIiwiUGVyY2VudGFnZUNvbXBsZXRlIjpudWxsLCJTdHlsZSI6eyIkaWQiOiIzNDYiLCJTaGFwZSI6MywiU2hhcGVUaGlja25lc3MiOjAsIkR1cmF0aW9uRm9ybWF0IjowLCJJbmNsdWRlTm9uV29ya2luZ0RheXNJbkR1cmF0aW9uIjpmYWxzZSwiUGVyY2VudGFnZUNvbXBsZXRlU3R5bGUiOnsiJGlkIjoiMzQ3IiwiRm9udFNldHRpbmdzIjp7IiRpZCI6IjM0O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0OSIsIkxpbmVDb2xvciI6bnVsbCwiTGluZVdlaWdodCI6MC4wLCJMaW5lVHlwZSI6MCwiUGFyZW50U3R5bGUiOm51bGx9LCJQYXJlbnRTdHlsZSI6eyIkcmVmIjoiODEifX0sIkR1cmF0aW9uU3R5bGUiOnsiJGlkIjoiMzUwIiwiRm9udFNldHRpbmdzIjp7IiRpZCI6IjM1MS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1MiIsIkxpbmVDb2xvciI6bnVsbCwiTGluZVdlaWdodCI6MC4wLCJMaW5lVHlwZSI6MCwiUGFyZW50U3R5bGUiOm51bGx9LCJQYXJlbnRTdHlsZSI6eyIkcmVmIjoiODgifX0sIkhvcml6b250YWxDb25uZWN0b3JTdHlsZSI6eyIkaWQiOiIzNTMiLCJMaW5lQ29sb3IiOnsiJHJlZiI6Ijk2In0sIkxpbmVXZWlnaHQiOjAuMCwiTGluZVR5cGUiOjAsIlBhcmVudFN0eWxlIjp7IiRyZWYiOiI5NSJ9fSwiVmVydGljYWxDb25uZWN0b3JTdHlsZSI6eyIkaWQiOiIzNTQ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ZmFsc2UsIlBlcmNlbnRhZ2VDb21wbGV0ZVNoYXBlT3BhY2l0eSI6MzUsIlNoYXBlU3R5bGUiOnsiJGlkIjoiMzU1IiwiTWFyZ2luIjp7IiRyZWYiOiIxMDIifSwiUGFkZGluZyI6eyIkaWQiOiIzNTYiLCJUb3AiOjAsIkxlZnQiOjAsIlJpZ2h0IjoyLCJCb3R0b20iOjB9LCJCYWNrZ3JvdW5kIjp7IiRpZCI6IjM1NyIsIkNvbG9yIjp7IiRpZCI6IjM1OCIsIkEiOjI1NSwiUiI6MTEyLCJHIjoxNzMsIkIiOjcxfX0sIklzVmlzaWJsZSI6dHJ1ZSwiV2lkdGgiOjAuMCwiSGVpZ2h0IjoxMC4wLCJCb3JkZXJTdHlsZSI6eyIkaWQiOiIzNTkiLCJMaW5lQ29sb3IiOnsiJGlkIjoiMzYwIiwiJHR5cGUiOiJOTFJFLkNvbW1vbi5Eb20uU29saWRDb2xvckJydXNoLCBOTFJFLkNvbW1vbiIsIkNvbG9yIjp7IiRpZCI6IjM2MSIsIkEiOjI1NSwiUiI6MjU1LCJHIjowLCJCIjowfX0sIkxpbmVXZWlnaHQiOjAuMCwiTGluZVR5cGUiOjAsIlBhcmVudFN0eWxlIjpudWxsfSwiUGFyZW50U3R5bGUiOnsiJHJlZiI6IjEwMSJ9fSwiVGl0bGVTdHlsZSI6eyIkaWQiOiIzNjIiLCJGb250U2V0dGluZ3MiOnsiJGlkIjoiMzYzIiwiRm9udFNpemUiOjExLCJGb250TmFtZSI6IkNhbGlicmkiLCJJc0JvbGQiOmZhbHNlLCJJc0l0YWxpYyI6ZmFsc2UsIklzVW5kZXJsaW5lZCI6ZmFsc2UsIlBhcmVudFN0eWxlIjp7IiRyZWYiOiIxMDgifX0sIkF1dG9TaXplIjowLCJGb3JlZ3JvdW5kIjp7IiRyZWYiOiIxMDkifSwiTWF4V2lkdGgiOjQ3LjgzNzcxNTE0ODkyNTc4MS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Y0IiwiTGluZUNvbG9yIjpudWxsLCJMaW5lV2VpZ2h0IjowLjAsIkxpbmVUeXBlIjowLCJQYXJlbnRTdHlsZSI6bnVsbH0sIlBhcmVudFN0eWxlIjp7IiRyZWYiOiIxMDcifX0sIkRhdGVTdHlsZSI6eyIkaWQiOiIzNjUiLCJGb250U2V0dGluZ3MiOnsiJGlkIjoiMzY2IiwiRm9udFNpemUiOjgsIkZvbnROYW1lIjoiQ2FsaWJyaSIsIklzQm9sZCI6ZmFsc2UsIklzSXRhbGljIjpmYWxzZSwiSXNVbmRlcmxpbmVkIjpmYWxzZSwiUGFyZW50U3R5bGUiOnsiJHJlZiI6IjExNSJ9fSwiQXV0b1NpemUiOjAsIkZvcmVncm91bmQiOnsiJGlkIjoiMzY3IiwiQ29sb3IiOnsiJGlkIjoiMzY4IiwiQSI6MjU1LCJSIjoxOTEsIkciOjE5MSwiQiI6MTkx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Y5IiwiTGluZUNvbG9yIjpudWxsLCJMaW5lV2VpZ2h0IjowLjAsIkxpbmVUeXBlIjowLCJQYXJlbnRTdHlsZSI6bnVsbH0sIlBhcmVudFN0eWxlIjp7IiRyZWYiOiIxMTQifX0sIkRhdGVGb3JtYXQiOnsiJGlkIjoiMzcwIiwiRm9ybWF0U3RyaW5nIjoiTS9kIiwiU2VwYXJhdG9yIjoiLyIsIlVzZUludGVybmF0aW9uYWxEYXRlRm9ybWF0IjpmYWxzZX0sIklzVmlzaWJsZSI6dHJ1ZSwiUGFyZW50U3R5bGUiOnsiJHJlZiI6IjgwIn19LCJJbmRleCI6NiwiSWQiOiJmNGZjZDVjZC00ZDFlLTRmMTMtOTUxNS02MzNjNjk0NWI0MDkiLCJJbXBvcnRJZCI6bnVsbCwiVGl0bGUiOiJTdWItdGFzayAxIiwiTm90ZSI6bnVsbCwiSHlwZXJsaW5rIjpudWxsLCJJc0NoYW5nZWQiOmZhbHNlLCJJc05ldyI6dHJ1ZX0seyIkaWQiOiIzNzEiLCJHcm91cE5hbWUiOm51bGwsIlN0YXJ0RGF0ZSI6IjIwMTctMDYtMDVUMDA6MDA6MDBaIiwiRW5kRGF0ZSI6IjIwMTctMDYtMDlUMjM6NTk6NTkuOTk5WiIsIlBlcmNlbnRhZ2VDb21wbGV0ZSI6bnVsbCwiU3R5bGUiOnsiJGlkIjoiMzcyIiwiU2hhcGUiOjMsIlNoYXBlVGhpY2tuZXNzIjowLCJEdXJhdGlvbkZvcm1hdCI6MCwiSW5jbHVkZU5vbldvcmtpbmdEYXlzSW5EdXJhdGlvbiI6ZmFsc2UsIlBlcmNlbnRhZ2VDb21wbGV0ZVN0eWxlIjp7IiRpZCI6IjM3MyIsIkZvbnRTZXR0aW5ncyI6eyIkaWQiOiIzNz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NzUiLCJMaW5lQ29sb3IiOm51bGwsIkxpbmVXZWlnaHQiOjAuMCwiTGluZVR5cGUiOjAsIlBhcmVudFN0eWxlIjpudWxsfSwiUGFyZW50U3R5bGUiOnsiJHJlZiI6IjgxIn19LCJEdXJhdGlvblN0eWxlIjp7IiRpZCI6IjM3NiIsIkZvbnRTZXR0aW5ncyI6eyIkaWQiOiIzNzc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NzgiLCJMaW5lQ29sb3IiOm51bGwsIkxpbmVXZWlnaHQiOjAuMCwiTGluZVR5cGUiOjAsIlBhcmVudFN0eWxlIjpudWxsfSwiUGFyZW50U3R5bGUiOnsiJHJlZiI6Ijg4In19LCJIb3Jpem9udGFsQ29ubmVjdG9yU3R5bGUiOnsiJGlkIjoiMzc5IiwiTGluZUNvbG9yIjp7IiRyZWYiOiI5NiJ9LCJMaW5lV2VpZ2h0IjowLjAsIkxpbmVUeXBlIjowLCJQYXJlbnRTdHlsZSI6eyIkcmVmIjoiOTUifX0sIlZlcnRpY2FsQ29ubmVjdG9yU3R5bGUiOnsiJGlkIjoiMzgw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mZhbHNlLCJQZXJjZW50YWdlQ29tcGxldGVTaGFwZU9wYWNpdHkiOjM1LCJTaGFwZVN0eWxlIjp7IiRpZCI6IjM4MSIsIk1hcmdpbiI6eyIkcmVmIjoiMTAyIn0sIlBhZGRpbmciOnsiJGlkIjoiMzgyIiwiVG9wIjowLCJMZWZ0IjowLCJSaWdodCI6MiwiQm90dG9tIjowfSwiQmFja2dyb3VuZCI6eyIkaWQiOiIzODMiLCJDb2xvciI6eyIkaWQiOiIzODQiLCJBIjoyNTUsIlIiOjY4LCJHIjo4NCwiQiI6MTA2fX0sIklzVmlzaWJsZSI6dHJ1ZSwiV2lkdGgiOjAuMCwiSGVpZ2h0IjoxMC4wLCJCb3JkZXJTdHlsZSI6eyIkaWQiOiIzODUiLCJMaW5lQ29sb3IiOnsiJGlkIjoiMzg2IiwiJHR5cGUiOiJOTFJFLkNvbW1vbi5Eb20uU29saWRDb2xvckJydXNoLCBOTFJFLkNvbW1vbiIsIkNvbG9yIjp7IiRpZCI6IjM4NyIsIkEiOjI1NSwiUiI6MjU1LCJHIjowLCJCIjowfX0sIkxpbmVXZWlnaHQiOjAuMCwiTGluZVR5cGUiOjAsIlBhcmVudFN0eWxlIjpudWxsfSwiUGFyZW50U3R5bGUiOnsiJHJlZiI6IjEwMSJ9fSwiVGl0bGVTdHlsZSI6eyIkaWQiOiIzODgiLCJGb250U2V0dGluZ3MiOnsiJGlkIjoiMzg5IiwiRm9udFNpemUiOjExLCJGb250TmFtZSI6IkNhbGlicmkiLCJJc0JvbGQiOmZhbHNlLCJJc0l0YWxpYyI6ZmFsc2UsIklzVW5kZXJsaW5lZCI6ZmFsc2UsIlBhcmVudFN0eWxlIjp7IiRyZWYiOiIxMDgifX0sIkF1dG9TaXplIjowLCJGb3JlZ3JvdW5kIjp7IiRyZWYiOiIxMDkifSwiTWF4V2lkdGgiOjQ3LjgzNzcxNTE0ODkyNTc4MS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kwIiwiTGluZUNvbG9yIjpudWxsLCJMaW5lV2VpZ2h0IjowLjAsIkxpbmVUeXBlIjowLCJQYXJlbnRTdHlsZSI6bnVsbH0sIlBhcmVudFN0eWxlIjp7IiRyZWYiOiIxMDcifX0sIkRhdGVTdHlsZSI6eyIkaWQiOiIzOTEiLCJGb250U2V0dGluZ3MiOnsiJGlkIjoiMzkyIiwiRm9udFNpemUiOjgsIkZvbnROYW1lIjoiQ2FsaWJyaSIsIklzQm9sZCI6ZmFsc2UsIklzSXRhbGljIjpmYWxzZSwiSXNVbmRlcmxpbmVkIjpmYWxzZSwiUGFyZW50U3R5bGUiOnsiJHJlZiI6IjExNSJ9fSwiQXV0b1NpemUiOjAsIkZvcmVncm91bmQiOnsiJGlkIjoiMzkzIiwiQ29sb3IiOnsiJGlkIjoiMzk0IiwiQSI6MjU1LCJSIjoxOTEsIkciOjE5MSwiQiI6MTkx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k1IiwiTGluZUNvbG9yIjpudWxsLCJMaW5lV2VpZ2h0IjowLjAsIkxpbmVUeXBlIjowLCJQYXJlbnRTdHlsZSI6bnVsbH0sIlBhcmVudFN0eWxlIjp7IiRyZWYiOiIxMTQifX0sIkRhdGVGb3JtYXQiOnsiJGlkIjoiMzk2IiwiRm9ybWF0U3RyaW5nIjoiTS9kIiwiU2VwYXJhdG9yIjoiLyIsIlVzZUludGVybmF0aW9uYWxEYXRlRm9ybWF0IjpmYWxzZX0sIklzVmlzaWJsZSI6dHJ1ZSwiUGFyZW50U3R5bGUiOnsiJHJlZiI6IjgwIn19LCJJbmRleCI6NywiSWQiOiI2MWJkNDQyMS1mMTU5LTQxM2QtYmE3Mi04MWE1MTg1ZTM4YjgiLCJJbXBvcnRJZCI6bnVsbCwiVGl0bGUiOiJTdWItdGFzayAyIiwiTm90ZSI6bnVsbCwiSHlwZXJsaW5rIjpudWxsLCJJc0NoYW5nZWQiOmZhbHNlLCJJc05ldyI6dHJ1ZX0seyIkaWQiOiIzOTciLCJHcm91cE5hbWUiOm51bGwsIlN0YXJ0RGF0ZSI6IjIwMTctMDYtMTBUMDA6MDA6MDBaIiwiRW5kRGF0ZSI6IjIwMTctMDYtMTZUMjM6NTk6NTkuOTk5WiIsIlBlcmNlbnRhZ2VDb21wbGV0ZSI6bnVsbCwiU3R5bGUiOnsiJGlkIjoiMzk4IiwiU2hhcGUiOjMsIlNoYXBlVGhpY2tuZXNzIjowLCJEdXJhdGlvbkZvcm1hdCI6MCwiSW5jbHVkZU5vbldvcmtpbmdEYXlzSW5EdXJhdGlvbiI6ZmFsc2UsIlBlcmNlbnRhZ2VDb21wbGV0ZVN0eWxlIjp7IiRpZCI6IjM5OSIsIkZvbnRTZXR0aW5ncyI6eyIkaWQiOiI0MDA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MDEiLCJMaW5lQ29sb3IiOm51bGwsIkxpbmVXZWlnaHQiOjAuMCwiTGluZVR5cGUiOjAsIlBhcmVudFN0eWxlIjpudWxsfSwiUGFyZW50U3R5bGUiOnsiJHJlZiI6IjgxIn19LCJEdXJhdGlvblN0eWxlIjp7IiRpZCI6IjQwMiIsIkZvbnRTZXR0aW5ncyI6eyIkaWQiOiI0MDM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MDQiLCJMaW5lQ29sb3IiOm51bGwsIkxpbmVXZWlnaHQiOjAuMCwiTGluZVR5cGUiOjAsIlBhcmVudFN0eWxlIjpudWxsfSwiUGFyZW50U3R5bGUiOnsiJHJlZiI6Ijg4In19LCJIb3Jpem9udGFsQ29ubmVjdG9yU3R5bGUiOnsiJGlkIjoiNDA1IiwiTGluZUNvbG9yIjp7IiRyZWYiOiI5NiJ9LCJMaW5lV2VpZ2h0IjowLjAsIkxpbmVUeXBlIjowLCJQYXJlbnRTdHlsZSI6eyIkcmVmIjoiOTUifX0sIlZlcnRpY2FsQ29ubmVjdG9yU3R5bGUiOnsiJGlkIjoiNDA2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mZhbHNlLCJQZXJjZW50YWdlQ29tcGxldGVTaGFwZU9wYWNpdHkiOjM1LCJTaGFwZVN0eWxlIjp7IiRpZCI6IjQwNyIsIk1hcmdpbiI6eyIkcmVmIjoiMTAyIn0sIlBhZGRpbmciOnsiJGlkIjoiNDA4IiwiVG9wIjowLCJMZWZ0IjowLCJSaWdodCI6MiwiQm90dG9tIjowfSwiQmFja2dyb3VuZCI6eyIkaWQiOiI0MDkiLCJDb2xvciI6eyIkaWQiOiI0MTAiLCJBIjoyNTUsIlIiOjkxLCJHIjoxNTUsIkIiOjIxM319LCJJc1Zpc2libGUiOnRydWUsIldpZHRoIjowLjAsIkhlaWdodCI6MTAuMCwiQm9yZGVyU3R5bGUiOnsiJGlkIjoiNDExIiwiTGluZUNvbG9yIjp7IiRpZCI6IjQxMiIsIiR0eXBlIjoiTkxSRS5Db21tb24uRG9tLlNvbGlkQ29sb3JCcnVzaCwgTkxSRS5Db21tb24iLCJDb2xvciI6eyIkaWQiOiI0MTMiLCJBIjoyNTUsIlIiOjI1NSwiRyI6MCwiQiI6MH19LCJMaW5lV2VpZ2h0IjowLjAsIkxpbmVUeXBlIjowLCJQYXJlbnRTdHlsZSI6bnVsbH0sIlBhcmVudFN0eWxlIjp7IiRyZWYiOiIxMDEifX0sIlRpdGxlU3R5bGUiOnsiJGlkIjoiNDE0IiwiRm9udFNldHRpbmdzIjp7IiRpZCI6IjQxNSIsIkZvbnRTaXplIjoxMSwiRm9udE5hbWUiOiJDYWxpYnJpIiwiSXNCb2xkIjpmYWxzZSwiSXNJdGFsaWMiOmZhbHNlLCJJc1VuZGVybGluZWQiOmZhbHNlLCJQYXJlbnRTdHlsZSI6eyIkcmVmIjoiMTA4In19LCJBdXRvU2l6ZSI6MCwiRm9yZWdyb3VuZCI6eyIkcmVmIjoiMTA5In0sIk1heFdpZHRoIjo0Ny44Mzc3MTUxNDg5MjU3ODE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QxNiIsIkxpbmVDb2xvciI6bnVsbCwiTGluZVdlaWdodCI6MC4wLCJMaW5lVHlwZSI6MCwiUGFyZW50U3R5bGUiOm51bGx9LCJQYXJlbnRTdHlsZSI6eyIkcmVmIjoiMTA3In19LCJEYXRlU3R5bGUiOnsiJGlkIjoiNDE3IiwiRm9udFNldHRpbmdzIjp7IiRpZCI6IjQxOCIsIkZvbnRTaXplIjo4LCJGb250TmFtZSI6IkNhbGlicmkiLCJJc0JvbGQiOmZhbHNlLCJJc0l0YWxpYyI6ZmFsc2UsIklzVW5kZXJsaW5lZCI6ZmFsc2UsIlBhcmVudFN0eWxlIjp7IiRyZWYiOiIxMTUifX0sIkF1dG9TaXplIjowLCJGb3JlZ3JvdW5kIjp7IiRpZCI6IjQxOSIsIkNvbG9yIjp7IiRpZCI6IjQyMCIsIkEiOjI1NSwiUiI6MTkxLCJHIjoxOTEsIkIiOjE5MX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yMSIsIkxpbmVDb2xvciI6bnVsbCwiTGluZVdlaWdodCI6MC4wLCJMaW5lVHlwZSI6MCwiUGFyZW50U3R5bGUiOm51bGx9LCJQYXJlbnRTdHlsZSI6eyIkcmVmIjoiMTE0In19LCJEYXRlRm9ybWF0Ijp7IiRpZCI6IjQyMiIsIkZvcm1hdFN0cmluZyI6Ik0vZCIsIlNlcGFyYXRvciI6Ii8iLCJVc2VJbnRlcm5hdGlvbmFsRGF0ZUZvcm1hdCI6ZmFsc2V9LCJJc1Zpc2libGUiOnRydWUsIlBhcmVudFN0eWxlIjp7IiRyZWYiOiI4MCJ9fSwiSW5kZXgiOjgsIklkIjoiMmZkYWQ0MGQtZmQxNC00NjdiLTkzZDAtYTc1OTI5NmYyNTFhIiwiSW1wb3J0SWQiOm51bGwsIlRpdGxlIjoiU3ViLXRhc2sgMyIsIk5vdGUiOm51bGwsIkh5cGVybGluayI6bnVsbCwiSXNDaGFuZ2VkIjpmYWxzZSwiSXNOZXciOnRydWV9LHsiJGlkIjoiNDIzIiwiR3JvdXBOYW1lIjpudWxsLCJTdGFydERhdGUiOiIyMDE3LTA2LTE3VDAwOjAwOjAwWiIsIkVuZERhdGUiOiIyMDE3LTA2LTE3VDIzOjU5OjU5Ljk5OVoiLCJQZXJjZW50YWdlQ29tcGxldGUiOm51bGwsIlN0eWxlIjp7IiRpZCI6IjQyNCIsIlNoYXBlIjozLCJTaGFwZVRoaWNrbmVzcyI6MCwiRHVyYXRpb25Gb3JtYXQiOjAsIkluY2x1ZGVOb25Xb3JraW5nRGF5c0luRHVyYXRpb24iOmZhbHNlLCJQZXJjZW50YWdlQ29tcGxldGVTdHlsZSI6eyIkaWQiOiI0MjUiLCJGb250U2V0dGluZ3MiOnsiJGlkIjoiNDI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I3IiwiTGluZUNvbG9yIjpudWxsLCJMaW5lV2VpZ2h0IjowLjAsIkxpbmVUeXBlIjowLCJQYXJlbnRTdHlsZSI6bnVsbH0sIlBhcmVudFN0eWxlIjp7IiRyZWYiOiI4MSJ9fSwiRHVyYXRpb25TdHlsZSI6eyIkaWQiOiI0MjgiLCJGb250U2V0dGluZ3MiOnsiJGlkIjoiNDI5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DMwIiwiTGluZUNvbG9yIjpudWxsLCJMaW5lV2VpZ2h0IjowLjAsIkxpbmVUeXBlIjowLCJQYXJlbnRTdHlsZSI6bnVsbH0sIlBhcmVudFN0eWxlIjp7IiRyZWYiOiI4OCJ9fSwiSG9yaXpvbnRhbENvbm5lY3RvclN0eWxlIjp7IiRpZCI6IjQzMSIsIkxpbmVDb2xvciI6eyIkcmVmIjoiOTYifSwiTGluZVdlaWdodCI6MC4wLCJMaW5lVHlwZSI6MCwiUGFyZW50U3R5bGUiOnsiJHJlZiI6Ijk1In19LCJWZXJ0aWNhbENvbm5lY3RvclN0eWxlIjp7IiRpZCI6IjQzMi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mYWxzZSwiUGVyY2VudGFnZUNvbXBsZXRlU2hhcGVPcGFjaXR5IjozNSwiU2hhcGVTdHlsZSI6eyIkaWQiOiI0MzMiLCJNYXJnaW4iOnsiJHJlZiI6IjEwMiJ9LCJQYWRkaW5nIjp7IiRpZCI6IjQzNCIsIlRvcCI6MCwiTGVmdCI6MCwiUmlnaHQiOjIsIkJvdHRvbSI6MH0sIkJhY2tncm91bmQiOnsiJGlkIjoiNDM1IiwiQ29sb3IiOnsiJGlkIjoiNDM2IiwiQSI6MjU1LCJSIjoxOTcsIkciOjkwLCJCIjoxN319LCJJc1Zpc2libGUiOnRydWUsIldpZHRoIjowLjAsIkhlaWdodCI6MTAuMCwiQm9yZGVyU3R5bGUiOnsiJGlkIjoiNDM3IiwiTGluZUNvbG9yIjp7IiRpZCI6IjQzOCIsIiR0eXBlIjoiTkxSRS5Db21tb24uRG9tLlNvbGlkQ29sb3JCcnVzaCwgTkxSRS5Db21tb24iLCJDb2xvciI6eyIkaWQiOiI0MzkiLCJBIjoyNTUsIlIiOjI1NSwiRyI6MCwiQiI6MH19LCJMaW5lV2VpZ2h0IjowLjAsIkxpbmVUeXBlIjowLCJQYXJlbnRTdHlsZSI6bnVsbH0sIlBhcmVudFN0eWxlIjp7IiRyZWYiOiIxMDEifX0sIlRpdGxlU3R5bGUiOnsiJGlkIjoiNDQwIiwiRm9udFNldHRpbmdzIjp7IiRpZCI6IjQ0MSIsIkZvbnRTaXplIjoxMSwiRm9udE5hbWUiOiJDYWxpYnJpIiwiSXNCb2xkIjpmYWxzZSwiSXNJdGFsaWMiOmZhbHNlLCJJc1VuZGVybGluZWQiOmZhbHNlLCJQYXJlbnRTdHlsZSI6eyIkcmVmIjoiMTA4In19LCJBdXRvU2l6ZSI6MCwiRm9yZWdyb3VuZCI6eyIkcmVmIjoiMTA5In0sIk1heFdpZHRoIjoxMTguMzk1MDQyNDE5NDMzNTk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Q0MiIsIkxpbmVDb2xvciI6bnVsbCwiTGluZVdlaWdodCI6MC4wLCJMaW5lVHlwZSI6MCwiUGFyZW50U3R5bGUiOm51bGx9LCJQYXJlbnRTdHlsZSI6eyIkcmVmIjoiMTA3In19LCJEYXRlU3R5bGUiOnsiJGlkIjoiNDQzIiwiRm9udFNldHRpbmdzIjp7IiRpZCI6IjQ0NCIsIkZvbnRTaXplIjo4LCJGb250TmFtZSI6IkNhbGlicmkiLCJJc0JvbGQiOmZhbHNlLCJJc0l0YWxpYyI6ZmFsc2UsIklzVW5kZXJsaW5lZCI6ZmFsc2UsIlBhcmVudFN0eWxlIjp7IiRyZWYiOiIxMTUifX0sIkF1dG9TaXplIjowLCJGb3JlZ3JvdW5kIjp7IiRpZCI6IjQ0NSIsIkNvbG9yIjp7IiRpZCI6IjQ0NiIsIkEiOjI1NSwiUiI6MTkxLCJHIjoxOTEsIkIiOjE5MX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0NyIsIkxpbmVDb2xvciI6bnVsbCwiTGluZVdlaWdodCI6MC4wLCJMaW5lVHlwZSI6MCwiUGFyZW50U3R5bGUiOm51bGx9LCJQYXJlbnRTdHlsZSI6eyIkcmVmIjoiMTE0In19LCJEYXRlRm9ybWF0Ijp7IiRpZCI6IjQ0OCIsIkZvcm1hdFN0cmluZyI6Ik0vZCIsIlNlcGFyYXRvciI6Ii8iLCJVc2VJbnRlcm5hdGlvbmFsRGF0ZUZvcm1hdCI6ZmFsc2V9LCJJc1Zpc2libGUiOnRydWUsIlBhcmVudFN0eWxlIjp7IiRyZWYiOiI4MCJ9fSwiSW5kZXgiOjksIklkIjoiYWM3N2JjMWItNjE1NC00NjgzLTllMGUtYmE2M2M4ZDE2YTcxIiwiSW1wb3J0SWQiOm51bGwsIlRpdGxlIjoiU3ViLXRhc2sgNCAtIHplcm8gZHVyYXRpb24iLCJOb3RlIjpudWxsLCJIeXBlcmxpbmsiOm51bGwsIklzQ2hhbmdlZCI6ZmFsc2UsIklzTmV3Ijp0cnVlfSx7IiRpZCI6IjQ0OSIsIkdyb3VwTmFtZSI6bnVsbCwiU3RhcnREYXRlIjoiMjAxNy0wNi0xOFQwMDowMDowMFoiLCJFbmREYXRlIjoiMjAxNy0wNy0wM1QyMzo1OTo1OS45OTlaIiwiUGVyY2VudGFnZUNvbXBsZXRlIjoxNS4wLCJTdHlsZSI6eyIkaWQiOiI0NTAiLCJTaGFwZSI6NiwiU2hhcGVUaGlja25lc3MiOjEsIkR1cmF0aW9uRm9ybWF0IjowLCJJbmNsdWRlTm9uV29ya2luZ0RheXNJbkR1cmF0aW9uIjpmYWxzZSwiUGVyY2VudGFnZUNvbXBsZXRlU3R5bGUiOnsiJGlkIjoiNDUxIiwiRm9udFNldHRpbmdzIjp7IiRpZCI6IjQ1MiIsIkZvbnRTaXplIjoxMCwiRm9udE5hbWUiOiJDYWxpYnJpIiwiSXNCb2xkIjpmYWxzZSwiSXNJdGFsaWMiOmZhbHNlLCJJc1VuZGVybGluZWQiOmZhbHNlLCJQYXJlbnRTdHlsZSI6eyIkcmVmIjoiODIifX0sIkF1dG9TaXplIjowLCJGb3JlZ3JvdW5kIjp7IiRpZCI6IjQ1MyIsIkNvbG9yIjp7IiRpZCI6IjQ1NCIsIkEiOjI1NSwiUiI6MjM3LCJHIjoxMjUsIkIiOjQ5fX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U1IiwiTGluZUNvbG9yIjpudWxsLCJMaW5lV2VpZ2h0IjowLjAsIkxpbmVUeXBlIjowLCJQYXJlbnRTdHlsZSI6bnVsbH0sIlBhcmVudFN0eWxlIjp7IiRyZWYiOiI4MSJ9fSwiRHVyYXRpb25TdHlsZSI6eyIkaWQiOiI0NTYiLCJGb250U2V0dGluZ3MiOnsiJGlkIjoiNDU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DU4IiwiTGluZUNvbG9yIjpudWxsLCJMaW5lV2VpZ2h0IjowLjAsIkxpbmVUeXBlIjowLCJQYXJlbnRTdHlsZSI6bnVsbH0sIlBhcmVudFN0eWxlIjp7IiRyZWYiOiI4OCJ9fSwiSG9yaXpvbnRhbENvbm5lY3RvclN0eWxlIjp7IiRpZCI6IjQ1OSIsIkxpbmVDb2xvciI6eyIkcmVmIjoiOTYifSwiTGluZVdlaWdodCI6MC4wLCJMaW5lVHlwZSI6MCwiUGFyZW50U3R5bGUiOnsiJHJlZiI6Ijk1In19LCJWZXJ0aWNhbENvbm5lY3RvclN0eWxlIjp7IiRpZCI6IjQ2MCIsIkxpbmVDb2xvciI6eyIkaWQiOiI0NjEiLCIkdHlwZSI6Ik5MUkUuQ29tbW9uLkRvbS5Tb2xpZENvbG9yQnJ1c2gsIE5MUkUuQ29tbW9uIiwiQ29sb3IiOnsiJGlkIjoiNDYyIiwiQSI6MjU1LCJSIjoxNzgsIkciOjE0LCJCIjoxOH19LCJMaW5lV2VpZ2h0IjoxLjAsIkxpbmVUeXBlIjowLCJQYXJlbnRTdHlsZSI6eyIkcmVmIjoiOTgifX0sIk1hcmdpbiI6bnVsbCwiU3RhcnREYXRlUG9zaXRpb24iOjQsIkVuZERhdGVQb3NpdGlvbiI6NCwiVGl0bGVQb3NpdGlvbiI6MywiRHVyYXRpb25Qb3NpdGlvbiI6NiwiUGVyY2VudGFnZUNvbXBsZXRlZFBvc2l0aW9uIjo2LCJTcGFjaW5nIjo1LCJJc0JlbG93VGltZWJhbmQiOmZhbHNlLCJQZXJjZW50YWdlQ29tcGxldGVTaGFwZU9wYWNpdHkiOjM1LCJTaGFwZVN0eWxlIjp7IiRpZCI6IjQ2MyIsIk1hcmdpbiI6eyIkcmVmIjoiMTAyIn0sIlBhZGRpbmciOnsiJGlkIjoiNDY0IiwiVG9wIjozLCJMZWZ0IjowLCJSaWdodCI6MCwiQm90dG9tIjo0fSwiQmFja2dyb3VuZCI6eyIkaWQiOiI0NjUiLCJDb2xvciI6eyIkaWQiOiI0NjYiLCJBIjoyNTUsIlIiOjIxMywiRyI6MTcsIkIiOjIyfX0sIklzVmlzaWJsZSI6dHJ1ZSwiV2lkdGgiOjAuMCwiSGVpZ2h0IjoxNi4wLCJCb3JkZXJTdHlsZSI6eyIkaWQiOiI0NjciLCJMaW5lQ29sb3IiOnsiJGlkIjoiNDY4IiwiJHR5cGUiOiJOTFJFLkNvbW1vbi5Eb20uU29saWRDb2xvckJydXNoLCBOTFJFLkNvbW1vbiIsIkNvbG9yIjp7IiRpZCI6IjQ2OSIsIkEiOjI1NSwiUiI6MjU1LCJHIjowLCJCIjowfX0sIkxpbmVXZWlnaHQiOjAuMCwiTGluZVR5cGUiOjAsIlBhcmVudFN0eWxlIjpudWxsfSwiUGFyZW50U3R5bGUiOnsiJHJlZiI6IjEwMSJ9fSwiVGl0bGVTdHlsZSI6eyIkaWQiOiI0NzAiLCJGb250U2V0dGluZ3MiOnsiJGlkIjoiNDcxIiwiRm9udFNpemUiOjExLCJGb250TmFtZSI6IkNhbGlicmkiLCJJc0JvbGQiOnRydWUsIklzSXRhbGljIjpmYWxzZSwiSXNVbmRlcmxpbmVkIjpmYWxzZSwiUGFyZW50U3R5bGUiOnsiJHJlZiI6IjEwOCJ9fSwiQXV0b1NpemUiOjAsIkZvcmVncm91bmQiOnsiJGlkIjoiNDcyIiwiQ29sb3IiOnsiJGlkIjoiNDczIiwiQSI6MjU1LCJSIjowLCJHIjowLCJCIjowfX0sIk1heFdpZHRoIjo0OC4yMTYzMDA5NjQzNTU0Njk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Q3NCIsIkxpbmVDb2xvciI6bnVsbCwiTGluZVdlaWdodCI6MC4wLCJMaW5lVHlwZSI6MCwiUGFyZW50U3R5bGUiOm51bGx9LCJQYXJlbnRTdHlsZSI6eyIkcmVmIjoiMTA3In19LCJEYXRlU3R5bGUiOnsiJGlkIjoiNDc1IiwiRm9udFNldHRpbmdzIjp7IiRpZCI6IjQ3NiIsIkZvbnRTaXplIjoxMCwiRm9udE5hbWUiOiJDYWxpYnJpIiwiSXNCb2xkIjp0cnVlLCJJc0l0YWxpYyI6ZmFsc2UsIklzVW5kZXJsaW5lZCI6ZmFsc2UsIlBhcmVudFN0eWxlIjp7IiRyZWYiOiIxMTUifX0sIkF1dG9TaXplIjowLCJGb3JlZ3JvdW5kIjp7IiRpZCI6IjQ3NyIsIkNvbG9yIjp7IiRpZCI6IjQ3OCIsIkEiOjI1NSwiUiI6MTc4LCJHIjoxNCwiQiI6MTh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NzkiLCJMaW5lQ29sb3IiOm51bGwsIkxpbmVXZWlnaHQiOjAuMCwiTGluZVR5cGUiOjAsIlBhcmVudFN0eWxlIjpudWxsfSwiUGFyZW50U3R5bGUiOnsiJHJlZiI6IjExNCJ9fSwiRGF0ZUZvcm1hdCI6eyIkaWQiOiI0ODAiLCJGb3JtYXRTdHJpbmciOiJNTU0gZCIsIlNlcGFyYXRvciI6Ii8iLCJVc2VJbnRlcm5hdGlvbmFsRGF0ZUZvcm1hdCI6ZmFsc2V9LCJJc1Zpc2libGUiOnRydWUsIlBhcmVudFN0eWxlIjp7IiRyZWYiOiI4MCJ9fSwiSW5kZXgiOjEwLCJJZCI6ImExZmUyZGYxLWFmYjctNGEyNC1iNDhkLWI5NWI2YjMzOGJmOSIsIkltcG9ydElkIjpudWxsLCJUaXRsZSI6IlNFQ1RJT04gMyIsIk5vdGUiOm51bGwsIkh5cGVybGluayI6bnVsbCwiSXNDaGFuZ2VkIjpmYWxzZSwiSXNOZXciOnRydWV9LHsiJGlkIjoiNDgxIiwiR3JvdXBOYW1lIjpudWxsLCJTdGFydERhdGUiOiIyMDE3LTA2LTE4VDAwOjAwOjAwWiIsIkVuZERhdGUiOiIyMDE3LTA2LTIzVDIzOjU5OjU5Ljk5OVoiLCJQZXJjZW50YWdlQ29tcGxldGUiOm51bGwsIlN0eWxlIjp7IiRpZCI6IjQ4MiIsIlNoYXBlIjozLCJTaGFwZVRoaWNrbmVzcyI6MCwiRHVyYXRpb25Gb3JtYXQiOjAsIkluY2x1ZGVOb25Xb3JraW5nRGF5c0luRHVyYXRpb24iOmZhbHNlLCJQZXJjZW50YWdlQ29tcGxldGVTdHlsZSI6eyIkaWQiOiI0ODMiLCJGb250U2V0dGluZ3MiOnsiJGlkIjoiNDg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g1IiwiTGluZUNvbG9yIjpudWxsLCJMaW5lV2VpZ2h0IjowLjAsIkxpbmVUeXBlIjowLCJQYXJlbnRTdHlsZSI6bnVsbH0sIlBhcmVudFN0eWxlIjp7IiRyZWYiOiI4MSJ9fSwiRHVyYXRpb25TdHlsZSI6eyIkaWQiOiI0ODYiLCJGb250U2V0dGluZ3MiOnsiJGlkIjoiNDg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Dg4IiwiTGluZUNvbG9yIjpudWxsLCJMaW5lV2VpZ2h0IjowLjAsIkxpbmVUeXBlIjowLCJQYXJlbnRTdHlsZSI6bnVsbH0sIlBhcmVudFN0eWxlIjp7IiRyZWYiOiI4OCJ9fSwiSG9yaXpvbnRhbENvbm5lY3RvclN0eWxlIjp7IiRpZCI6IjQ4OSIsIkxpbmVDb2xvciI6eyIkcmVmIjoiOTYifSwiTGluZVdlaWdodCI6MC4wLCJMaW5lVHlwZSI6MCwiUGFyZW50U3R5bGUiOnsiJHJlZiI6Ijk1In19LCJWZXJ0aWNhbENvbm5lY3RvclN0eWxlIjp7IiRpZCI6IjQ5MC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mYWxzZSwiUGVyY2VudGFnZUNvbXBsZXRlU2hhcGVPcGFjaXR5IjozNSwiU2hhcGVTdHlsZSI6eyIkaWQiOiI0OTEiLCJNYXJnaW4iOnsiJHJlZiI6IjEwMiJ9LCJQYWRkaW5nIjp7IiRpZCI6IjQ5MiIsIlRvcCI6MCwiTGVmdCI6MCwiUmlnaHQiOjIsIkJvdHRvbSI6MH0sIkJhY2tncm91bmQiOnsiJGlkIjoiNDkzIiwiQ29sb3IiOnsiJGlkIjoiNDk0IiwiQSI6MjU1LCJSIjo2OCwiRyI6MTE0LCJCIjoxOTZ9fSwiSXNWaXNpYmxlIjp0cnVlLCJXaWR0aCI6MC4wLCJIZWlnaHQiOjEwLjAsIkJvcmRlclN0eWxlIjp7IiRpZCI6IjQ5NSIsIkxpbmVDb2xvciI6eyIkaWQiOiI0OTYiLCIkdHlwZSI6Ik5MUkUuQ29tbW9uLkRvbS5Tb2xpZENvbG9yQnJ1c2gsIE5MUkUuQ29tbW9uIiwiQ29sb3IiOnsiJGlkIjoiNDk3IiwiQSI6MjU1LCJSIjoyNTUsIkciOjAsIkIiOjB9fSwiTGluZVdlaWdodCI6MC4wLCJMaW5lVHlwZSI6MCwiUGFyZW50U3R5bGUiOm51bGx9LCJQYXJlbnRTdHlsZSI6eyIkcmVmIjoiMTAxIn19LCJUaXRsZVN0eWxlIjp7IiRpZCI6IjQ5OCIsIkZvbnRTZXR0aW5ncyI6eyIkaWQiOiI0OTkiLCJGb250U2l6ZSI6MTEsIkZvbnROYW1lIjoiQ2FsaWJyaSIsIklzQm9sZCI6ZmFsc2UsIklzSXRhbGljIjpmYWxzZSwiSXNVbmRlcmxpbmVkIjpmYWxzZSwiUGFyZW50U3R5bGUiOnsiJHJlZiI6IjEwOCJ9fSwiQXV0b1NpemUiOjAsIkZvcmVncm91bmQiOnsiJHJlZiI6IjEwOSJ9LCJNYXhXaWR0aCI6NDcuODM3NzE1MTQ4OTI1Nzgx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1MDAiLCJMaW5lQ29sb3IiOm51bGwsIkxpbmVXZWlnaHQiOjAuMCwiTGluZVR5cGUiOjAsIlBhcmVudFN0eWxlIjpudWxsfSwiUGFyZW50U3R5bGUiOnsiJHJlZiI6IjEwNyJ9fSwiRGF0ZVN0eWxlIjp7IiRpZCI6IjUwMSIsIkZvbnRTZXR0aW5ncyI6eyIkaWQiOiI1MDIiLCJGb250U2l6ZSI6OCwiRm9udE5hbWUiOiJDYWxpYnJpIiwiSXNCb2xkIjpmYWxzZSwiSXNJdGFsaWMiOmZhbHNlLCJJc1VuZGVybGluZWQiOmZhbHNlLCJQYXJlbnRTdHlsZSI6eyIkcmVmIjoiMTE1In19LCJBdXRvU2l6ZSI6MCwiRm9yZWdyb3VuZCI6eyIkaWQiOiI1MDMiLCJDb2xvciI6eyIkaWQiOiI1MDQiLCJBIjoyNTUsIlIiOjE5MSwiRyI6MTkxLCJCIjoxOTF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1MDUiLCJMaW5lQ29sb3IiOm51bGwsIkxpbmVXZWlnaHQiOjAuMCwiTGluZVR5cGUiOjAsIlBhcmVudFN0eWxlIjpudWxsfSwiUGFyZW50U3R5bGUiOnsiJHJlZiI6IjExNCJ9fSwiRGF0ZUZvcm1hdCI6eyIkaWQiOiI1MDYiLCJGb3JtYXRTdHJpbmciOiJNL2QiLCJTZXBhcmF0b3IiOiIvIiwiVXNlSW50ZXJuYXRpb25hbERhdGVGb3JtYXQiOmZhbHNlfSwiSXNWaXNpYmxlIjp0cnVlLCJQYXJlbnRTdHlsZSI6eyIkcmVmIjoiODAifX0sIkluZGV4IjoxMSwiSWQiOiJiMjUyOGUyNS1mYjVmLTQwMTktYTAyYi0wMjlkN2IyM2I4NjIiLCJJbXBvcnRJZCI6bnVsbCwiVGl0bGUiOiJTdWItdGFzayAxIiwiTm90ZSI6bnVsbCwiSHlwZXJsaW5rIjpudWxsLCJJc0NoYW5nZWQiOmZhbHNlLCJJc05ldyI6dHJ1ZX0seyIkaWQiOiI1MDciLCJHcm91cE5hbWUiOm51bGwsIlN0YXJ0RGF0ZSI6IjIwMTctMDYtMjRUMDA6MDA6MDBaIiwiRW5kRGF0ZSI6IjIwMTctMDYtMjZUMjM6NTk6NTkuOTk5WiIsIlBlcmNlbnRhZ2VDb21wbGV0ZSI6bnVsbCwiU3R5bGUiOnsiJGlkIjoiNTA4IiwiU2hhcGUiOjMsIlNoYXBlVGhpY2tuZXNzIjowLCJEdXJhdGlvbkZvcm1hdCI6MCwiSW5jbHVkZU5vbldvcmtpbmdEYXlzSW5EdXJhdGlvbiI6ZmFsc2UsIlBlcmNlbnRhZ2VDb21wbGV0ZVN0eWxlIjp7IiRpZCI6IjUwOSIsIkZvbnRTZXR0aW5ncyI6eyIkaWQiOiI1MTA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1MTEiLCJMaW5lQ29sb3IiOm51bGwsIkxpbmVXZWlnaHQiOjAuMCwiTGluZVR5cGUiOjAsIlBhcmVudFN0eWxlIjpudWxsfSwiUGFyZW50U3R5bGUiOnsiJHJlZiI6IjgxIn19LCJEdXJhdGlvblN0eWxlIjp7IiRpZCI6IjUxMiIsIkZvbnRTZXR0aW5ncyI6eyIkaWQiOiI1MTM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1MTQiLCJMaW5lQ29sb3IiOm51bGwsIkxpbmVXZWlnaHQiOjAuMCwiTGluZVR5cGUiOjAsIlBhcmVudFN0eWxlIjpudWxsfSwiUGFyZW50U3R5bGUiOnsiJHJlZiI6Ijg4In19LCJIb3Jpem9udGFsQ29ubmVjdG9yU3R5bGUiOnsiJGlkIjoiNTE1IiwiTGluZUNvbG9yIjp7IiRyZWYiOiI5NiJ9LCJMaW5lV2VpZ2h0IjowLjAsIkxpbmVUeXBlIjowLCJQYXJlbnRTdHlsZSI6eyIkcmVmIjoiOTUifX0sIlZlcnRpY2FsQ29ubmVjdG9yU3R5bGUiOnsiJGlkIjoiNTE2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mZhbHNlLCJQZXJjZW50YWdlQ29tcGxldGVTaGFwZU9wYWNpdHkiOjM1LCJTaGFwZVN0eWxlIjp7IiRpZCI6IjUxNyIsIk1hcmdpbiI6eyIkcmVmIjoiMTAyIn0sIlBhZGRpbmciOnsiJGlkIjoiNTE4IiwiVG9wIjowLCJMZWZ0IjowLCJSaWdodCI6MiwiQm90dG9tIjowfSwiQmFja2dyb3VuZCI6eyIkaWQiOiI1MTkiLCJDb2xvciI6eyIkaWQiOiI1MjAiLCJBIjoyNTUsIlIiOjg0LCJHIjoxMzAsIkIiOjUzfX0sIklzVmlzaWJsZSI6dHJ1ZSwiV2lkdGgiOjAuMCwiSGVpZ2h0IjoxMC4wLCJCb3JkZXJTdHlsZSI6eyIkaWQiOiI1MjEiLCJMaW5lQ29sb3IiOnsiJGlkIjoiNTIyIiwiJHR5cGUiOiJOTFJFLkNvbW1vbi5Eb20uU29saWRDb2xvckJydXNoLCBOTFJFLkNvbW1vbiIsIkNvbG9yIjp7IiRpZCI6IjUyMyIsIkEiOjI1NSwiUiI6MjU1LCJHIjowLCJCIjowfX0sIkxpbmVXZWlnaHQiOjAuMCwiTGluZVR5cGUiOjAsIlBhcmVudFN0eWxlIjpudWxsfSwiUGFyZW50U3R5bGUiOnsiJHJlZiI6IjEwMSJ9fSwiVGl0bGVTdHlsZSI6eyIkaWQiOiI1MjQiLCJGb250U2V0dGluZ3MiOnsiJGlkIjoiNTI1IiwiRm9udFNpemUiOjExLCJGb250TmFtZSI6IkNhbGlicmkiLCJJc0JvbGQiOmZhbHNlLCJJc0l0YWxpYyI6ZmFsc2UsIklzVW5kZXJsaW5lZCI6ZmFsc2UsIlBhcmVudFN0eWxlIjp7IiRyZWYiOiIxMDgifX0sIkF1dG9TaXplIjowLCJGb3JlZ3JvdW5kIjp7IiRyZWYiOiIxMDkifSwiTWF4V2lkdGgiOjQ3LjgzNzcxNTE0ODkyNTc4MS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NTI2IiwiTGluZUNvbG9yIjpudWxsLCJMaW5lV2VpZ2h0IjowLjAsIkxpbmVUeXBlIjowLCJQYXJlbnRTdHlsZSI6bnVsbH0sIlBhcmVudFN0eWxlIjp7IiRyZWYiOiIxMDcifX0sIkRhdGVTdHlsZSI6eyIkaWQiOiI1MjciLCJGb250U2V0dGluZ3MiOnsiJGlkIjoiNTI4IiwiRm9udFNpemUiOjgsIkZvbnROYW1lIjoiQ2FsaWJyaSIsIklzQm9sZCI6ZmFsc2UsIklzSXRhbGljIjpmYWxzZSwiSXNVbmRlcmxpbmVkIjpmYWxzZSwiUGFyZW50U3R5bGUiOnsiJHJlZiI6IjExNSJ9fSwiQXV0b1NpemUiOjAsIkZvcmVncm91bmQiOnsiJGlkIjoiNTI5IiwiQ29sb3IiOnsiJGlkIjoiNTMwIiwiQSI6MjU1LCJSIjoxOTEsIkciOjE5MSwiQiI6MTkx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TMxIiwiTGluZUNvbG9yIjpudWxsLCJMaW5lV2VpZ2h0IjowLjAsIkxpbmVUeXBlIjowLCJQYXJlbnRTdHlsZSI6bnVsbH0sIlBhcmVudFN0eWxlIjp7IiRyZWYiOiIxMTQifX0sIkRhdGVGb3JtYXQiOnsiJGlkIjoiNTMyIiwiRm9ybWF0U3RyaW5nIjoiTS9kIiwiU2VwYXJhdG9yIjoiLyIsIlVzZUludGVybmF0aW9uYWxEYXRlRm9ybWF0IjpmYWxzZX0sIklzVmlzaWJsZSI6dHJ1ZSwiUGFyZW50U3R5bGUiOnsiJHJlZiI6IjgwIn19LCJJbmRleCI6MTIsIklkIjoiYWMxZWY0MTQtMDIzYi00OThhLWI0MzgtMjg1MDY2ZDc4OWVmIiwiSW1wb3J0SWQiOm51bGwsIlRpdGxlIjoiU3ViLXRhc2sgMiIsIk5vdGUiOm51bGwsIkh5cGVybGluayI6bnVsbCwiSXNDaGFuZ2VkIjpmYWxzZSwiSXNOZXciOnRydWV9LHsiJGlkIjoiNTMzIiwiR3JvdXBOYW1lIjpudWxsLCJTdGFydERhdGUiOiIyMDE3LTA2LTI3VDAwOjAwOjAwWiIsIkVuZERhdGUiOiIyMDE3LTA3LTAzVDIzOjU5OjU5Ljk5OVoiLCJQZXJjZW50YWdlQ29tcGxldGUiOm51bGwsIlN0eWxlIjp7IiRpZCI6IjUzNCIsIlNoYXBlIjozLCJTaGFwZVRoaWNrbmVzcyI6MCwiRHVyYXRpb25Gb3JtYXQiOjAsIkluY2x1ZGVOb25Xb3JraW5nRGF5c0luRHVyYXRpb24iOmZhbHNlLCJQZXJjZW50YWdlQ29tcGxldGVTdHlsZSI6eyIkaWQiOiI1MzUiLCJGb250U2V0dGluZ3MiOnsiJGlkIjoiNTM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TM3IiwiTGluZUNvbG9yIjpudWxsLCJMaW5lV2VpZ2h0IjowLjAsIkxpbmVUeXBlIjowLCJQYXJlbnRTdHlsZSI6bnVsbH0sIlBhcmVudFN0eWxlIjp7IiRyZWYiOiI4MSJ9fSwiRHVyYXRpb25TdHlsZSI6eyIkaWQiOiI1MzgiLCJGb250U2V0dGluZ3MiOnsiJGlkIjoiNTM5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TQwIiwiTGluZUNvbG9yIjpudWxsLCJMaW5lV2VpZ2h0IjowLjAsIkxpbmVUeXBlIjowLCJQYXJlbnRTdHlsZSI6bnVsbH0sIlBhcmVudFN0eWxlIjp7IiRyZWYiOiI4OCJ9fSwiSG9yaXpvbnRhbENvbm5lY3RvclN0eWxlIjp7IiRpZCI6IjU0MSIsIkxpbmVDb2xvciI6eyIkcmVmIjoiOTYifSwiTGluZVdlaWdodCI6MC4wLCJMaW5lVHlwZSI6MCwiUGFyZW50U3R5bGUiOnsiJHJlZiI6Ijk1In19LCJWZXJ0aWNhbENvbm5lY3RvclN0eWxlIjp7IiRpZCI6IjU0Mi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mYWxzZSwiUGVyY2VudGFnZUNvbXBsZXRlU2hhcGVPcGFjaXR5IjozNSwiU2hhcGVTdHlsZSI6eyIkaWQiOiI1NDMiLCJNYXJnaW4iOnsiJHJlZiI6IjEwMiJ9LCJQYWRkaW5nIjp7IiRpZCI6IjU0NCIsIlRvcCI6MCwiTGVmdCI6MCwiUmlnaHQiOjIsIkJvdHRvbSI6MH0sIkJhY2tncm91bmQiOnsiJGlkIjoiNTQ1IiwiQ29sb3IiOnsiJGlkIjoiNTQ2IiwiQSI6MjU1LCJSIjo2OCwiRyI6ODQsIkIiOjEwNn19LCJJc1Zpc2libGUiOnRydWUsIldpZHRoIjowLjAsIkhlaWdodCI6MTAuMCwiQm9yZGVyU3R5bGUiOnsiJGlkIjoiNTQ3IiwiTGluZUNvbG9yIjp7IiRpZCI6IjU0OCIsIiR0eXBlIjoiTkxSRS5Db21tb24uRG9tLlNvbGlkQ29sb3JCcnVzaCwgTkxSRS5Db21tb24iLCJDb2xvciI6eyIkaWQiOiI1NDkiLCJBIjoyNTUsIlIiOjI1NSwiRyI6MCwiQiI6MH19LCJMaW5lV2VpZ2h0IjowLjAsIkxpbmVUeXBlIjowLCJQYXJlbnRTdHlsZSI6bnVsbH0sIlBhcmVudFN0eWxlIjp7IiRyZWYiOiIxMDEifX0sIlRpdGxlU3R5bGUiOnsiJGlkIjoiNTUwIiwiRm9udFNldHRpbmdzIjp7IiRpZCI6IjU1MSIsIkZvbnRTaXplIjoxMSwiRm9udE5hbWUiOiJDYWxpYnJpIiwiSXNCb2xkIjpmYWxzZSwiSXNJdGFsaWMiOmZhbHNlLCJJc1VuZGVybGluZWQiOmZhbHNlLCJQYXJlbnRTdHlsZSI6eyIkcmVmIjoiMTA4In19LCJBdXRvU2l6ZSI6MCwiRm9yZWdyb3VuZCI6eyIkcmVmIjoiMTA5In0sIk1heFdpZHRoIjo2Ni4zOTIxMjc5OTA3MjI2NTY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U1MiIsIkxpbmVDb2xvciI6bnVsbCwiTGluZVdlaWdodCI6MC4wLCJMaW5lVHlwZSI6MCwiUGFyZW50U3R5bGUiOm51bGx9LCJQYXJlbnRTdHlsZSI6eyIkcmVmIjoiMTA3In19LCJEYXRlU3R5bGUiOnsiJGlkIjoiNTUzIiwiRm9udFNldHRpbmdzIjp7IiRpZCI6IjU1NCIsIkZvbnRTaXplIjo4LCJGb250TmFtZSI6IkNhbGlicmkiLCJJc0JvbGQiOmZhbHNlLCJJc0l0YWxpYyI6ZmFsc2UsIklzVW5kZXJsaW5lZCI6ZmFsc2UsIlBhcmVudFN0eWxlIjp7IiRyZWYiOiIxMTUifX0sIkF1dG9TaXplIjowLCJGb3JlZ3JvdW5kIjp7IiRpZCI6IjU1NSIsIkNvbG9yIjp7IiRpZCI6IjU1NiIsIkEiOjI1NSwiUiI6MTkxLCJHIjoxOTEsIkIiOjE5MX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U1NyIsIkxpbmVDb2xvciI6bnVsbCwiTGluZVdlaWdodCI6MC4wLCJMaW5lVHlwZSI6MCwiUGFyZW50U3R5bGUiOm51bGx9LCJQYXJlbnRTdHlsZSI6eyIkcmVmIjoiMTE0In19LCJEYXRlRm9ybWF0Ijp7IiRpZCI6IjU1OCIsIkZvcm1hdFN0cmluZyI6Ik0vZCIsIlNlcGFyYXRvciI6Ii8iLCJVc2VJbnRlcm5hdGlvbmFsRGF0ZUZvcm1hdCI6ZmFsc2V9LCJJc1Zpc2libGUiOnRydWUsIlBhcmVudFN0eWxlIjp7IiRyZWYiOiI4MCJ9fSwiSW5kZXgiOjEzLCJJZCI6IjdiNmZiYTIxLTQ0Y2YtNDYzZS04YjlkLWFmMDI2Yzc0NWE2ZCIsIkltcG9ydElkIjpudWxsLCJUaXRsZSI6IlN1Yi1zZWN0aW9ucyAxIiwiTm90ZSI6bnVsbCwiSHlwZXJsaW5rIjpudWxsLCJJc0NoYW5nZWQiOmZhbHNlLCJJc05ldyI6dHJ1ZX0seyIkaWQiOiI1NTkiLCJHcm91cE5hbWUiOm51bGwsIlN0YXJ0RGF0ZSI6IjIwMTctMDYtMjdUMDA6MDA6MDBaIiwiRW5kRGF0ZSI6IjIwMTctMDctMDJUMjM6NTk6NTkuOTk5WiIsIlBlcmNlbnRhZ2VDb21wbGV0ZSI6bnVsbCwiU3R5bGUiOnsiJGlkIjoiNTYwIiwiU2hhcGUiOjMsIlNoYXBlVGhpY2tuZXNzIjowLCJEdXJhdGlvbkZvcm1hdCI6MCwiSW5jbHVkZU5vbldvcmtpbmdEYXlzSW5EdXJhdGlvbiI6ZmFsc2UsIlBlcmNlbnRhZ2VDb21wbGV0ZVN0eWxlIjp7IiRpZCI6IjU2MSIsIkZvbnRTZXR0aW5ncyI6eyIkaWQiOiI1Nj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1NjMiLCJMaW5lQ29sb3IiOm51bGwsIkxpbmVXZWlnaHQiOjAuMCwiTGluZVR5cGUiOjAsIlBhcmVudFN0eWxlIjpudWxsfSwiUGFyZW50U3R5bGUiOnsiJHJlZiI6IjgxIn19LCJEdXJhdGlvblN0eWxlIjp7IiRpZCI6IjU2NCIsIkZvbnRTZXR0aW5ncyI6eyIkaWQiOiI1NjU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1NjYiLCJMaW5lQ29sb3IiOm51bGwsIkxpbmVXZWlnaHQiOjAuMCwiTGluZVR5cGUiOjAsIlBhcmVudFN0eWxlIjpudWxsfSwiUGFyZW50U3R5bGUiOnsiJHJlZiI6Ijg4In19LCJIb3Jpem9udGFsQ29ubmVjdG9yU3R5bGUiOnsiJGlkIjoiNTY3IiwiTGluZUNvbG9yIjp7IiRyZWYiOiI5NiJ9LCJMaW5lV2VpZ2h0IjowLjAsIkxpbmVUeXBlIjowLCJQYXJlbnRTdHlsZSI6eyIkcmVmIjoiOTUifX0sIlZlcnRpY2FsQ29ubmVjdG9yU3R5bGUiOnsiJGlkIjoiNTY4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mZhbHNlLCJQZXJjZW50YWdlQ29tcGxldGVTaGFwZU9wYWNpdHkiOjM1LCJTaGFwZVN0eWxlIjp7IiRpZCI6IjU2OSIsIk1hcmdpbiI6eyIkcmVmIjoiMTAyIn0sIlBhZGRpbmciOnsiJGlkIjoiNTcwIiwiVG9wIjowLCJMZWZ0IjowLCJSaWdodCI6MiwiQm90dG9tIjowfSwiQmFja2dyb3VuZCI6eyIkaWQiOiI1NzEiLCJDb2xvciI6eyIkaWQiOiI1NzIiLCJBIjoyNTUsIlIiOjkxLCJHIjoxNTUsIkIiOjIxM319LCJJc1Zpc2libGUiOnRydWUsIldpZHRoIjowLjAsIkhlaWdodCI6MTAuMCwiQm9yZGVyU3R5bGUiOnsiJGlkIjoiNTczIiwiTGluZUNvbG9yIjp7IiRpZCI6IjU3NCIsIiR0eXBlIjoiTkxSRS5Db21tb24uRG9tLlNvbGlkQ29sb3JCcnVzaCwgTkxSRS5Db21tb24iLCJDb2xvciI6eyIkaWQiOiI1NzUiLCJBIjoyNTUsIlIiOjI1NSwiRyI6MCwiQiI6MH19LCJMaW5lV2VpZ2h0IjowLjAsIkxpbmVUeXBlIjowLCJQYXJlbnRTdHlsZSI6bnVsbH0sIlBhcmVudFN0eWxlIjp7IiRyZWYiOiIxMDEifX0sIlRpdGxlU3R5bGUiOnsiJGlkIjoiNTc2IiwiRm9udFNldHRpbmdzIjp7IiRpZCI6IjU3NyIsIkZvbnRTaXplIjoxMSwiRm9udE5hbWUiOiJDYWxpYnJpIiwiSXNCb2xkIjpmYWxzZSwiSXNJdGFsaWMiOmZhbHNlLCJJc1VuZGVybGluZWQiOmZhbHNlLCJQYXJlbnRTdHlsZSI6eyIkcmVmIjoiMTA4In19LCJBdXRvU2l6ZSI6MCwiRm9yZWdyb3VuZCI6eyIkcmVmIjoiMTA5In0sIk1heFdpZHRoIjo2Ny41MjgxMDY2ODk0NTMxMjU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U3OCIsIkxpbmVDb2xvciI6bnVsbCwiTGluZVdlaWdodCI6MC4wLCJMaW5lVHlwZSI6MCwiUGFyZW50U3R5bGUiOm51bGx9LCJQYXJlbnRTdHlsZSI6eyIkcmVmIjoiMTA3In19LCJEYXRlU3R5bGUiOnsiJGlkIjoiNTc5IiwiRm9udFNldHRpbmdzIjp7IiRpZCI6IjU4MCIsIkZvbnRTaXplIjo4LCJGb250TmFtZSI6IkNhbGlicmkiLCJJc0JvbGQiOmZhbHNlLCJJc0l0YWxpYyI6ZmFsc2UsIklzVW5kZXJsaW5lZCI6ZmFsc2UsIlBhcmVudFN0eWxlIjp7IiRyZWYiOiIxMTUifX0sIkF1dG9TaXplIjowLCJGb3JlZ3JvdW5kIjp7IiRpZCI6IjU4MSIsIkNvbG9yIjp7IiRpZCI6IjU4MiIsIkEiOjI1NSwiUiI6MTkxLCJHIjoxOTEsIkIiOjE5MX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U4MyIsIkxpbmVDb2xvciI6bnVsbCwiTGluZVdlaWdodCI6MC4wLCJMaW5lVHlwZSI6MCwiUGFyZW50U3R5bGUiOm51bGx9LCJQYXJlbnRTdHlsZSI6eyIkcmVmIjoiMTE0In19LCJEYXRlRm9ybWF0Ijp7IiRpZCI6IjU4NCIsIkZvcm1hdFN0cmluZyI6Ik0vZCIsIlNlcGFyYXRvciI6Ii8iLCJVc2VJbnRlcm5hdGlvbmFsRGF0ZUZvcm1hdCI6ZmFsc2V9LCJJc1Zpc2libGUiOnRydWUsIlBhcmVudFN0eWxlIjp7IiRyZWYiOiI4MCJ9fSwiSW5kZXgiOjE0LCJJZCI6IjhkNzVhYWY5LTFmMTEtNDA1ZC04NzIwLTY5OGFmNTMwNDA3MSIsIkltcG9ydElkIjpudWxsLCJUaXRsZSI6IlN1Yi1zdWItdGFzayAxIiwiTm90ZSI6bnVsbCwiSHlwZXJsaW5rIjpudWxsLCJJc0NoYW5nZWQiOmZhbHNlLCJJc05ldyI6dHJ1ZX0seyIkaWQiOiI1ODUiLCJHcm91cE5hbWUiOm51bGwsIlN0YXJ0RGF0ZSI6IjIwMTctMDctMDNUMDA6MDA6MDBaIiwiRW5kRGF0ZSI6IjIwMTctMDctMDNUMjM6NTk6NTkuOTk5WiIsIlBlcmNlbnRhZ2VDb21wbGV0ZSI6bnVsbCwiU3R5bGUiOnsiJGlkIjoiNTg2IiwiU2hhcGUiOjMsIlNoYXBlVGhpY2tuZXNzIjowLCJEdXJhdGlvbkZvcm1hdCI6MCwiSW5jbHVkZU5vbldvcmtpbmdEYXlzSW5EdXJhdGlvbiI6ZmFsc2UsIlBlcmNlbnRhZ2VDb21wbGV0ZVN0eWxlIjp7IiRpZCI6IjU4NyIsIkZvbnRTZXR0aW5ncyI6eyIkaWQiOiI1OD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1ODkiLCJMaW5lQ29sb3IiOm51bGwsIkxpbmVXZWlnaHQiOjAuMCwiTGluZVR5cGUiOjAsIlBhcmVudFN0eWxlIjpudWxsfSwiUGFyZW50U3R5bGUiOnsiJHJlZiI6IjgxIn19LCJEdXJhdGlvblN0eWxlIjp7IiRpZCI6IjU5MCIsIkZvbnRTZXR0aW5ncyI6eyIkaWQiOiI1OTE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1OTIiLCJMaW5lQ29sb3IiOm51bGwsIkxpbmVXZWlnaHQiOjAuMCwiTGluZVR5cGUiOjAsIlBhcmVudFN0eWxlIjpudWxsfSwiUGFyZW50U3R5bGUiOnsiJHJlZiI6Ijg4In19LCJIb3Jpem9udGFsQ29ubmVjdG9yU3R5bGUiOnsiJGlkIjoiNTkzIiwiTGluZUNvbG9yIjp7IiRyZWYiOiI5NiJ9LCJMaW5lV2VpZ2h0IjowLjAsIkxpbmVUeXBlIjowLCJQYXJlbnRTdHlsZSI6eyIkcmVmIjoiOTUifX0sIlZlcnRpY2FsQ29ubmVjdG9yU3R5bGUiOnsiJGlkIjoiNTk0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mZhbHNlLCJQZXJjZW50YWdlQ29tcGxldGVTaGFwZU9wYWNpdHkiOjM1LCJTaGFwZVN0eWxlIjp7IiRpZCI6IjU5NSIsIk1hcmdpbiI6eyIkcmVmIjoiMTAyIn0sIlBhZGRpbmciOnsiJGlkIjoiNTk2IiwiVG9wIjowLCJMZWZ0IjowLCJSaWdodCI6MiwiQm90dG9tIjowfSwiQmFja2dyb3VuZCI6eyIkaWQiOiI1OTciLCJDb2xvciI6eyIkaWQiOiI1OTgiLCJBIjoyNTUsIlIiOjE5NywiRyI6OTAsIkIiOjE3fX0sIklzVmlzaWJsZSI6dHJ1ZSwiV2lkdGgiOjAuMCwiSGVpZ2h0IjoxMC4wLCJCb3JkZXJTdHlsZSI6eyIkaWQiOiI1OTkiLCJMaW5lQ29sb3IiOnsiJGlkIjoiNjAwIiwiJHR5cGUiOiJOTFJFLkNvbW1vbi5Eb20uU29saWRDb2xvckJydXNoLCBOTFJFLkNvbW1vbiIsIkNvbG9yIjp7IiRpZCI6IjYwMSIsIkEiOjI1NSwiUiI6MjU1LCJHIjowLCJCIjowfX0sIkxpbmVXZWlnaHQiOjAuMCwiTGluZVR5cGUiOjAsIlBhcmVudFN0eWxlIjpudWxsfSwiUGFyZW50U3R5bGUiOnsiJHJlZiI6IjEwMSJ9fSwiVGl0bGVTdHlsZSI6eyIkaWQiOiI2MDIiLCJGb250U2V0dGluZ3MiOnsiJGlkIjoiNjAzIiwiRm9udFNpemUiOjExLCJGb250TmFtZSI6IkNhbGlicmkiLCJJc0JvbGQiOmZhbHNlLCJJc0l0YWxpYyI6ZmFsc2UsIklzVW5kZXJsaW5lZCI6ZmFsc2UsIlBhcmVudFN0eWxlIjp7IiRyZWYiOiIxMDgifX0sIkF1dG9TaXplIjowLCJGb3JlZ3JvdW5kIjp7IiRyZWYiOiIxMDkifSwiTWF4V2lkdGgiOjY3LjUyODEwNjY4OTQ1MzEyNS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NjA0IiwiTGluZUNvbG9yIjpudWxsLCJMaW5lV2VpZ2h0IjowLjAsIkxpbmVUeXBlIjowLCJQYXJlbnRTdHlsZSI6bnVsbH0sIlBhcmVudFN0eWxlIjp7IiRyZWYiOiIxMDcifX0sIkRhdGVTdHlsZSI6eyIkaWQiOiI2MDUiLCJGb250U2V0dGluZ3MiOnsiJGlkIjoiNjA2IiwiRm9udFNpemUiOjgsIkZvbnROYW1lIjoiQ2FsaWJyaSIsIklzQm9sZCI6ZmFsc2UsIklzSXRhbGljIjpmYWxzZSwiSXNVbmRlcmxpbmVkIjpmYWxzZSwiUGFyZW50U3R5bGUiOnsiJHJlZiI6IjExNSJ9fSwiQXV0b1NpemUiOjAsIkZvcmVncm91bmQiOnsiJGlkIjoiNjA3IiwiQ29sb3IiOnsiJGlkIjoiNjA4IiwiQSI6MjU1LCJSIjoxOTEsIkciOjE5MSwiQiI6MTkx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jA5IiwiTGluZUNvbG9yIjpudWxsLCJMaW5lV2VpZ2h0IjowLjAsIkxpbmVUeXBlIjowLCJQYXJlbnRTdHlsZSI6bnVsbH0sIlBhcmVudFN0eWxlIjp7IiRyZWYiOiIxMTQifX0sIkRhdGVGb3JtYXQiOnsiJGlkIjoiNjEwIiwiRm9ybWF0U3RyaW5nIjoiTS9kIiwiU2VwYXJhdG9yIjoiLyIsIlVzZUludGVybmF0aW9uYWxEYXRlRm9ybWF0IjpmYWxzZX0sIklzVmlzaWJsZSI6dHJ1ZSwiUGFyZW50U3R5bGUiOnsiJHJlZiI6IjgwIn19LCJJbmRleCI6MTUsIklkIjoiZGM1OTg2NGEtOGZlNi00NjFmLTkzZjgtNTQzOTY3YzNhNzEwIiwiSW1wb3J0SWQiOm51bGwsIlRpdGxlIjoiU3ViLXN1Yi10YXNrIDIiLCJOb3RlIjpudWxsLCJIeXBlcmxpbmsiOm51bGwsIklzQ2hhbmdlZCI6ZmFsc2UsIklzTmV3Ijp0cnVlfV0sIk1zUHJvamVjdEl0ZW1zVHJlZSI6eyIkaWQiOiI2MTEiLCJSb290Ijp7IkltcG9ydElkIjpudWxsLCJJc0ltcG9ydGVkIjpmYWxzZSwiQ2hpbGRyZW4iOltdfX0sIk1ldGFkYXRhIjp7IiRpZCI6IjYxMiJ9LCJTZXR0aW5ncyI6eyIkaWQiOiI2MTM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0cnVlLCJJbXBvcnRUeXBlIjowLCJGaWxlUGF0aCI6bnVsbCwiVGltZWxpbmVJbXBvcnRlZC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F7F7F"/>
      </a:accent1>
      <a:accent2>
        <a:srgbClr val="D8D8D8"/>
      </a:accent2>
      <a:accent3>
        <a:srgbClr val="A5A5A5"/>
      </a:accent3>
      <a:accent4>
        <a:srgbClr val="E7E6E6"/>
      </a:accent4>
      <a:accent5>
        <a:srgbClr val="44546A"/>
      </a:accent5>
      <a:accent6>
        <a:srgbClr val="3F3F3F"/>
      </a:accent6>
      <a:hlink>
        <a:srgbClr val="E7E6E6"/>
      </a:hlink>
      <a:folHlink>
        <a:srgbClr val="A5A5A5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153</Words>
  <Application>Microsoft Office PowerPoint</Application>
  <PresentationFormat>On-screen Show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2014-05-08T21:53:54Z</dcterms:created>
  <dcterms:modified xsi:type="dcterms:W3CDTF">2022-02-16T08:53:44Z</dcterms:modified>
</cp:coreProperties>
</file>